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85" r:id="rId14"/>
    <p:sldId id="271" r:id="rId15"/>
    <p:sldId id="286" r:id="rId16"/>
    <p:sldId id="273" r:id="rId17"/>
    <p:sldId id="274" r:id="rId18"/>
    <p:sldId id="275" r:id="rId19"/>
    <p:sldId id="276" r:id="rId20"/>
    <p:sldId id="287" r:id="rId21"/>
    <p:sldId id="279" r:id="rId22"/>
  </p:sldIdLst>
  <p:sldSz cx="10693400" cy="7561263"/>
  <p:notesSz cx="67310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C77FB-CBDF-E5DB-0579-38909210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14DEAC-27ED-C3C0-B012-AA12A111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88BE-B73F-402F-BF41-635F5EA3F853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DD0CD7-10F7-DD7A-B2D5-D9A1BE7C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F6EC73-1316-3D74-4E63-C6BE67F0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06E0-FC5A-459E-8D0D-18CC4A7E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0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AC393-AF3F-9DB6-D8BA-93D1AA39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6EB72-08ED-9EF6-8205-BAC5FF6D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08DFF-542E-8147-C1FA-8E01DB7A7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88BE-B73F-402F-BF41-635F5EA3F853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51EB4-D587-910B-B7F7-0C74A7A3F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481A4-ACC8-A9DA-D4A1-378EA772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E06E0-FC5A-459E-8D0D-18CC4A7E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5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anok-company@mail.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E0260-FF95-57E9-4D54-DFBA1916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3293918"/>
            <a:ext cx="9223058" cy="230048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Независимая оценка качества условий оказания услуг государственными и муниципальными учреждениями культуры Кемеровской области (Кузбасса)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7D58DB-6305-728D-612A-02122B88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1" y="511825"/>
            <a:ext cx="3368675" cy="210734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512BD16-D558-4C31-7973-5206E52C041A}"/>
              </a:ext>
            </a:extLst>
          </p:cNvPr>
          <p:cNvCxnSpPr>
            <a:cxnSpLocks/>
          </p:cNvCxnSpPr>
          <p:nvPr/>
        </p:nvCxnSpPr>
        <p:spPr>
          <a:xfrm>
            <a:off x="571500" y="5725391"/>
            <a:ext cx="95596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B4CDF4-D218-4BB0-45FA-F9E238967A68}"/>
              </a:ext>
            </a:extLst>
          </p:cNvPr>
          <p:cNvSpPr txBox="1"/>
          <p:nvPr/>
        </p:nvSpPr>
        <p:spPr>
          <a:xfrm>
            <a:off x="654628" y="5933213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Заказчик</a:t>
            </a:r>
            <a:r>
              <a:rPr lang="ru-RU" sz="2000" dirty="0"/>
              <a:t>: Министерство культуры и национальной политики Кузбасса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409CA-E9A5-231A-544F-B2EB534D9E08}"/>
              </a:ext>
            </a:extLst>
          </p:cNvPr>
          <p:cNvSpPr txBox="1"/>
          <p:nvPr/>
        </p:nvSpPr>
        <p:spPr>
          <a:xfrm>
            <a:off x="5809675" y="5933213"/>
            <a:ext cx="390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Исполнитель</a:t>
            </a:r>
            <a:r>
              <a:rPr lang="ru-RU" sz="2000" dirty="0"/>
              <a:t>: ИП Лукьянчук Оксана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20143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598675-9D0F-45BA-2DC6-9166E2EA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A8FB34-8722-1B42-6776-A2E4D1F48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7CB870-8285-8BD1-04B8-9BDB5443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BA8193-6D1E-902D-10B6-0F34188CA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4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F811D5-576C-69EE-56F4-D43E2B9AA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DACE79E-B8EB-F636-CFF9-CFF86D7B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BB0E6B-8F86-0965-B446-B2470FDC9627}"/>
              </a:ext>
            </a:extLst>
          </p:cNvPr>
          <p:cNvPicPr/>
          <p:nvPr/>
        </p:nvPicPr>
        <p:blipFill>
          <a:blip r:embed="rId2"/>
          <a:srcRect b="52314"/>
          <a:stretch>
            <a:fillRect/>
          </a:stretch>
        </p:blipFill>
        <p:spPr>
          <a:xfrm>
            <a:off x="0" y="0"/>
            <a:ext cx="10693400" cy="3605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6BC15D-8CC0-AC54-B99D-C8413C575E6E}"/>
              </a:ext>
            </a:extLst>
          </p:cNvPr>
          <p:cNvSpPr txBox="1"/>
          <p:nvPr/>
        </p:nvSpPr>
        <p:spPr>
          <a:xfrm>
            <a:off x="467591" y="3655940"/>
            <a:ext cx="957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Опрос получателей услуг государственных и муниципальных учреждений культуры Кемеровской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0910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53E105-BC44-0AE7-F973-0929B81C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557B5F-1406-A11B-7168-B98D1CE9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102F31-0A2C-26B7-1FA6-2CA0EDAD2E5A}"/>
              </a:ext>
            </a:extLst>
          </p:cNvPr>
          <p:cNvPicPr/>
          <p:nvPr/>
        </p:nvPicPr>
        <p:blipFill>
          <a:blip r:embed="rId2"/>
          <a:srcRect b="79386"/>
          <a:stretch>
            <a:fillRect/>
          </a:stretch>
        </p:blipFill>
        <p:spPr>
          <a:xfrm>
            <a:off x="0" y="1"/>
            <a:ext cx="10693400" cy="1558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9D229-C859-24CB-B033-46C728D1543E}"/>
              </a:ext>
            </a:extLst>
          </p:cNvPr>
          <p:cNvSpPr txBox="1"/>
          <p:nvPr/>
        </p:nvSpPr>
        <p:spPr>
          <a:xfrm>
            <a:off x="353291" y="2389634"/>
            <a:ext cx="975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Ресурсы для проведения онлайн анкетирования: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Не менее 20% получателей услуг – с помощью приложения «Наше мнение»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Онлайн ссылка на ресурс оператора (с предоставлением </a:t>
            </a:r>
            <a:r>
              <a:rPr lang="en-US" dirty="0"/>
              <a:t>QR-</a:t>
            </a:r>
            <a:r>
              <a:rPr lang="ru-RU" dirty="0"/>
              <a:t>кода) для размещения на сайтах организаций. С возможностью размещения </a:t>
            </a:r>
            <a:r>
              <a:rPr lang="en-US" dirty="0"/>
              <a:t>QR</a:t>
            </a:r>
            <a:r>
              <a:rPr lang="ru-RU" dirty="0"/>
              <a:t>-кодов на стендах</a:t>
            </a:r>
          </a:p>
        </p:txBody>
      </p:sp>
    </p:spTree>
    <p:extLst>
      <p:ext uri="{BB962C8B-B14F-4D97-AF65-F5344CB8AC3E}">
        <p14:creationId xmlns:p14="http://schemas.microsoft.com/office/powerpoint/2010/main" val="43831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830894-B539-1F92-033B-356D92A7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37BE7D-2C8A-8323-60F5-6051C547D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C249C-09B5-F9D6-5DC9-80144B9DD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936288-123C-A92B-348A-29CCA86A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F801E-8EDC-C7B4-9681-912CD70CA7EC}"/>
              </a:ext>
            </a:extLst>
          </p:cNvPr>
          <p:cNvPicPr/>
          <p:nvPr/>
        </p:nvPicPr>
        <p:blipFill>
          <a:blip r:embed="rId2"/>
          <a:srcRect b="78974"/>
          <a:stretch>
            <a:fillRect/>
          </a:stretch>
        </p:blipFill>
        <p:spPr>
          <a:xfrm>
            <a:off x="0" y="0"/>
            <a:ext cx="10693400" cy="15898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33DC81-5A08-A936-7723-CE6B5DCEE101}"/>
              </a:ext>
            </a:extLst>
          </p:cNvPr>
          <p:cNvPicPr/>
          <p:nvPr/>
        </p:nvPicPr>
        <p:blipFill>
          <a:blip r:embed="rId2"/>
          <a:srcRect t="29209" b="27510"/>
          <a:stretch>
            <a:fillRect/>
          </a:stretch>
        </p:blipFill>
        <p:spPr>
          <a:xfrm>
            <a:off x="0" y="2297695"/>
            <a:ext cx="10693400" cy="3449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069CC7-CBDD-CA2F-4B17-64B1641B8DD6}"/>
              </a:ext>
            </a:extLst>
          </p:cNvPr>
          <p:cNvSpPr txBox="1"/>
          <p:nvPr/>
        </p:nvSpPr>
        <p:spPr>
          <a:xfrm>
            <a:off x="452003" y="5747122"/>
            <a:ext cx="9382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dirty="0"/>
              <a:t>Необходимые (согласно Протоколу) фотографии условий оказания услуг по показателям 1.1, 2.1, 3.1, 3.2, лицом, ответственным за проведение НОК в учреждении культуры, направляются в адрес оператора не позднее 20 сентября 2025 года посредством электронной почты на адрес </a:t>
            </a:r>
            <a:r>
              <a:rPr lang="en-US" sz="1400" dirty="0">
                <a:hlinkClick r:id="rId3"/>
              </a:rPr>
              <a:t>ranok-company@mail.ru</a:t>
            </a:r>
            <a:r>
              <a:rPr lang="en-US" sz="1400" dirty="0"/>
              <a:t> (</a:t>
            </a:r>
            <a:r>
              <a:rPr lang="ru-RU" sz="1400" dirty="0"/>
              <a:t>при проведении заочной оценки</a:t>
            </a:r>
            <a:r>
              <a:rPr lang="en-US" sz="1400" dirty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9001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391560-F069-42C5-97C4-06BAEC70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3B8E09-A9C7-7C45-7091-4DBA7F56F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7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EAA109-FCD9-F2EE-D9BB-ADAD06AE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8CC20-045C-FACE-F95A-E264D3AD30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5F2293C-CBF3-83B0-9823-3C59A5EC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283C8D-8890-AD71-E9A4-66D58DC3F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466EA9-51BC-5C03-B471-881996D6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C3692A-7E8D-73B3-5BBA-80D20C545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29D7DB-866D-0156-F7A2-77392EDC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D7BF16-BEBF-D0C6-C929-85FEF394C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0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42DA3-5BC2-650C-5108-5026CCE7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0910CA-D4AF-10D6-E4AE-DD3BC0E8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78B9D0-785A-9190-5CE9-6642F088B583}"/>
              </a:ext>
            </a:extLst>
          </p:cNvPr>
          <p:cNvPicPr/>
          <p:nvPr/>
        </p:nvPicPr>
        <p:blipFill>
          <a:blip r:embed="rId2"/>
          <a:srcRect t="23088" b="25379"/>
          <a:stretch>
            <a:fillRect/>
          </a:stretch>
        </p:blipFill>
        <p:spPr>
          <a:xfrm>
            <a:off x="0" y="1745673"/>
            <a:ext cx="10693400" cy="3896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66C05-3FFA-A0CD-B190-B50D278BA5E9}"/>
              </a:ext>
            </a:extLst>
          </p:cNvPr>
          <p:cNvSpPr txBox="1"/>
          <p:nvPr/>
        </p:nvSpPr>
        <p:spPr>
          <a:xfrm>
            <a:off x="332509" y="800100"/>
            <a:ext cx="984596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Информационно-консультационная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251320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755F786-D1DB-BD4D-5A58-1EAC8B4B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FC13D7-6CBF-ED34-D7CB-FEAABD2C3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851F99-BB0B-B2BE-7CFE-4D782813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631AB6-F246-263A-E582-D506AFFB9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C7EDF3-7F0C-19C3-4286-5F2FB1DA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E1651C-1CBD-6589-E185-54724344E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C54813-497D-2600-5582-80F7EE18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723968-3744-CD3C-F2B6-A81C86F44F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0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067279-E502-25E2-5FAB-3CE286A3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7B43E4-DD2E-E15A-3A68-14AF8F5BC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8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90E652-8143-369B-42BE-5EA233A2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62413A-E7D9-59A8-CAA1-DA7FE8D30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9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6455D2-A022-E1DC-45F9-C1B87595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BF50FA-879B-874B-4B64-3D78B2A9A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2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5B83802-0670-3555-B1DC-37B8045E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B13E6A-C1B6-78B2-056A-BA0313E30B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96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141</Words>
  <Application>Microsoft Office PowerPoint</Application>
  <PresentationFormat>Произвольный</PresentationFormat>
  <Paragraphs>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Тема Office</vt:lpstr>
      <vt:lpstr>Независимая оценка качества условий оказания услуг государственными и муниципальными учреждениями культуры Кемеровской области (Кузбасса)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</dc:creator>
  <cp:lastModifiedBy>Руслан Петраченков</cp:lastModifiedBy>
  <cp:revision>2</cp:revision>
  <dcterms:created xsi:type="dcterms:W3CDTF">2022-06-10T12:52:17Z</dcterms:created>
  <dcterms:modified xsi:type="dcterms:W3CDTF">2025-06-20T05:00:42Z</dcterms:modified>
</cp:coreProperties>
</file>