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diagrams/colors4.xml" ContentType="application/vnd.openxmlformats-officedocument.drawingml.diagramColors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quickStyle2.xml" ContentType="application/vnd.openxmlformats-officedocument.drawingml.diagramStyle+xml"/>
  <Override PartName="/ppt/diagrams/layout2.xml" ContentType="application/vnd.openxmlformats-officedocument.drawingml.diagramLayout+xml"/>
  <Override PartName="/ppt/diagrams/colors3.xml" ContentType="application/vnd.openxmlformats-officedocument.drawingml.diagramColors+xml"/>
  <Override PartName="/ppt/diagrams/layout1.xml" ContentType="application/vnd.openxmlformats-officedocument.drawingml.diagramLayout+xml"/>
  <Override PartName="/ppt/diagrams/colors2.xml" ContentType="application/vnd.openxmlformats-officedocument.drawingml.diagramColors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layout3.xml" ContentType="application/vnd.openxmlformats-officedocument.drawingml.diagramLayout+xml"/>
  <Override PartName="/ppt/diagrams/data1.xml" ContentType="application/vnd.openxmlformats-officedocument.drawingml.diagramData+xml"/>
  <Override PartName="/ppt/diagrams/drawing6.xml" ContentType="application/vnd.ms-office.drawingml.diagramDrawing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diagrams/data2.xml" ContentType="application/vnd.openxmlformats-officedocument.drawingml.diagramData+xml"/>
  <Override PartName="/ppt/diagrams/layout4.xml" ContentType="application/vnd.openxmlformats-officedocument.drawingml.diagramLayout+xml"/>
  <Override PartName="/ppt/diagrams/colors5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diagrams/data5.xml" ContentType="application/vnd.openxmlformats-officedocument.drawingml.diagramData+xml"/>
  <Override PartName="/ppt/diagrams/data3.xml" ContentType="application/vnd.openxmlformats-officedocument.drawingml.diagramData+xml"/>
  <Override PartName="/ppt/diagrams/layout5.xml" ContentType="application/vnd.openxmlformats-officedocument.drawingml.diagramLayout+xml"/>
  <Override PartName="/ppt/diagrams/colors6.xml" ContentType="application/vnd.openxmlformats-officedocument.drawingml.diagramColors+xml"/>
  <Override PartName="/ppt/diagrams/drawing5.xml" ContentType="application/vnd.ms-office.drawingml.diagramDrawing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data4.xml" ContentType="application/vnd.openxmlformats-officedocument.drawingml.diagramData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_rels/theme1.xml.rels" ContentType="application/vnd.openxmlformats-package.relationships+xml"/>
  <Override PartName="/ppt/theme/theme1.xml" ContentType="application/vnd.openxmlformats-officedocument.theme+xml"/>
  <Override PartName="/ppt/theme/theme12.xml" ContentType="application/vnd.openxmlformats-officedocument.theme+xml"/>
  <Override PartName="/ppt/_rels/presentation.xml.rels" ContentType="application/vnd.openxmlformats-package.relationships+xml"/>
  <Override PartName="/ppt/media/image1.jpeg" ContentType="image/jpe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notesSlides/_rels/notesSlide17.xml.rels" ContentType="application/vnd.openxmlformats-package.relationships+xml"/>
  <Override PartName="/ppt/notesSlides/_rels/notesSlide15.xml.rels" ContentType="application/vnd.openxmlformats-package.relationships+xml"/>
  <Override PartName="/ppt/notesSlides/_rels/notesSlide13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9.xml.rels" ContentType="application/vnd.openxmlformats-package.relationships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7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</p:sldIdLst>
  <p:sldSz cx="9144000" cy="6858000"/>
  <p:notesSz cx="6669088" cy="992663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presProps" Target="presProps.xml"/>
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C96526-C03F-4CEA-AF24-A3241C37163E}" type="doc">
      <dgm:prSet loTypeId="urn:microsoft.com/office/officeart/2005/8/layout/list1" loCatId="list" qsTypeId="urn:microsoft.com/office/officeart/2005/8/quickstyle/simple5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BF19EF95-3517-4F55-98A3-EA35891E820E}">
      <dgm:prSet phldrT="[Текст]" custT="1"/>
      <dgm:spPr/>
      <dgm:t>
        <a:bodyPr/>
        <a:lstStyle/>
        <a:p>
          <a:r>
            <a:rPr lang="ru-RU" sz="2000" dirty="0"/>
            <a:t>1. Показатели, характеризующие </a:t>
          </a:r>
          <a:r>
            <a:rPr lang="ru-RU" sz="2000" u="sng" dirty="0"/>
            <a:t>открытость и доступность информации об организации культуры</a:t>
          </a:r>
        </a:p>
      </dgm:t>
    </dgm:pt>
    <dgm:pt modelId="{18B96543-517E-459B-8A8B-1A0A80309B37}" type="parTrans" cxnId="{064059EF-39D2-4AF4-B8CD-72B23E6386D0}">
      <dgm:prSet/>
      <dgm:spPr/>
      <dgm:t>
        <a:bodyPr/>
        <a:lstStyle/>
        <a:p>
          <a:endParaRPr lang="ru-RU" sz="2000"/>
        </a:p>
      </dgm:t>
    </dgm:pt>
    <dgm:pt modelId="{83FDEDF6-3A52-4852-8D09-A56A881241E3}" type="sibTrans" cxnId="{064059EF-39D2-4AF4-B8CD-72B23E6386D0}">
      <dgm:prSet/>
      <dgm:spPr/>
      <dgm:t>
        <a:bodyPr/>
        <a:lstStyle/>
        <a:p>
          <a:endParaRPr lang="ru-RU" sz="2000"/>
        </a:p>
      </dgm:t>
    </dgm:pt>
    <dgm:pt modelId="{5C266D8E-89C4-4EFF-A601-EC5738DAE373}">
      <dgm:prSet phldrT="[Текст]" custT="1"/>
      <dgm:spPr/>
      <dgm:t>
        <a:bodyPr/>
        <a:lstStyle/>
        <a:p>
          <a:r>
            <a:rPr lang="ru-RU" sz="2000" dirty="0"/>
            <a:t>2. Показатели, характеризующие </a:t>
          </a:r>
          <a:r>
            <a:rPr lang="ru-RU" sz="2000" u="sng" dirty="0"/>
            <a:t>доступность услуг для инвалидов</a:t>
          </a:r>
        </a:p>
      </dgm:t>
    </dgm:pt>
    <dgm:pt modelId="{0EFCC5EB-6B7E-4C66-A4FA-76AB7287ABDD}" type="parTrans" cxnId="{CBDBD7D6-6401-4DDB-B786-D6FD0B07A417}">
      <dgm:prSet/>
      <dgm:spPr/>
      <dgm:t>
        <a:bodyPr/>
        <a:lstStyle/>
        <a:p>
          <a:endParaRPr lang="ru-RU" sz="2000"/>
        </a:p>
      </dgm:t>
    </dgm:pt>
    <dgm:pt modelId="{69AFE14C-FFDE-44B3-A8BD-DAB25B2899BB}" type="sibTrans" cxnId="{CBDBD7D6-6401-4DDB-B786-D6FD0B07A417}">
      <dgm:prSet/>
      <dgm:spPr/>
      <dgm:t>
        <a:bodyPr/>
        <a:lstStyle/>
        <a:p>
          <a:endParaRPr lang="ru-RU" sz="2000"/>
        </a:p>
      </dgm:t>
    </dgm:pt>
    <dgm:pt modelId="{AF7DF0E1-C83D-4EA1-B092-4165F6DAC3F3}">
      <dgm:prSet phldrT="[Текст]" custT="1"/>
      <dgm:spPr/>
      <dgm:t>
        <a:bodyPr/>
        <a:lstStyle/>
        <a:p>
          <a:r>
            <a:rPr lang="ru-RU" sz="2000" dirty="0"/>
            <a:t>4. Показатели, характеризующие </a:t>
          </a:r>
          <a:r>
            <a:rPr lang="ru-RU" sz="2000" u="sng" dirty="0"/>
            <a:t>доброжелательность, вежливость работников организации культуры</a:t>
          </a:r>
        </a:p>
      </dgm:t>
    </dgm:pt>
    <dgm:pt modelId="{5FF13ECC-426F-42A7-8E27-2E4F0BDE3E1A}" type="parTrans" cxnId="{6C25F7B9-38AA-45DC-A20D-A32B1F3F588D}">
      <dgm:prSet/>
      <dgm:spPr/>
      <dgm:t>
        <a:bodyPr/>
        <a:lstStyle/>
        <a:p>
          <a:endParaRPr lang="ru-RU" sz="2000"/>
        </a:p>
      </dgm:t>
    </dgm:pt>
    <dgm:pt modelId="{3C52BC19-DF1C-4CD8-ABF1-17AB4EEDB82C}" type="sibTrans" cxnId="{6C25F7B9-38AA-45DC-A20D-A32B1F3F588D}">
      <dgm:prSet/>
      <dgm:spPr/>
      <dgm:t>
        <a:bodyPr/>
        <a:lstStyle/>
        <a:p>
          <a:endParaRPr lang="ru-RU" sz="2000"/>
        </a:p>
      </dgm:t>
    </dgm:pt>
    <dgm:pt modelId="{BA4EB070-897F-4023-A85C-90FAFCBF6021}">
      <dgm:prSet phldrT="[Текст]" custT="1"/>
      <dgm:spPr/>
      <dgm:t>
        <a:bodyPr/>
        <a:lstStyle/>
        <a:p>
          <a:r>
            <a:rPr lang="ru-RU" sz="2000" dirty="0"/>
            <a:t> 5. Показатели, характеризующие </a:t>
          </a:r>
          <a:r>
            <a:rPr lang="ru-RU" sz="2000" u="sng" dirty="0"/>
            <a:t>удовлетворенность условиями оказания услуг</a:t>
          </a:r>
        </a:p>
      </dgm:t>
    </dgm:pt>
    <dgm:pt modelId="{3E37EEE0-8E18-4472-A104-6BECED7B8D34}" type="parTrans" cxnId="{06A23681-4EF2-4C0E-9EB0-269584EA6150}">
      <dgm:prSet/>
      <dgm:spPr/>
      <dgm:t>
        <a:bodyPr/>
        <a:lstStyle/>
        <a:p>
          <a:endParaRPr lang="ru-RU" sz="2000"/>
        </a:p>
      </dgm:t>
    </dgm:pt>
    <dgm:pt modelId="{0835623C-CEA7-4D0C-A254-ADB8148DE2A2}" type="sibTrans" cxnId="{06A23681-4EF2-4C0E-9EB0-269584EA6150}">
      <dgm:prSet/>
      <dgm:spPr/>
      <dgm:t>
        <a:bodyPr/>
        <a:lstStyle/>
        <a:p>
          <a:endParaRPr lang="ru-RU" sz="2000"/>
        </a:p>
      </dgm:t>
    </dgm:pt>
    <dgm:pt modelId="{0DE79ED1-CCFE-425F-890F-F719A17FDF99}">
      <dgm:prSet phldrT="[Текст]" custT="1"/>
      <dgm:spPr/>
      <dgm:t>
        <a:bodyPr/>
        <a:lstStyle/>
        <a:p>
          <a:r>
            <a:rPr lang="ru-RU" sz="2000" dirty="0"/>
            <a:t>3. Показатели, характеризующие </a:t>
          </a:r>
          <a:r>
            <a:rPr lang="ru-RU" sz="2000" u="sng" dirty="0"/>
            <a:t>комфортность условий предоставления услуг</a:t>
          </a:r>
          <a:endParaRPr lang="ru-RU" sz="2000" dirty="0"/>
        </a:p>
      </dgm:t>
    </dgm:pt>
    <dgm:pt modelId="{76657EB9-512E-4E1F-9B3D-8FFCA4D675D1}" type="parTrans" cxnId="{6F8EA0F8-7357-4896-86D1-30DF5737A8BD}">
      <dgm:prSet/>
      <dgm:spPr/>
      <dgm:t>
        <a:bodyPr/>
        <a:lstStyle/>
        <a:p>
          <a:endParaRPr lang="ru-RU"/>
        </a:p>
      </dgm:t>
    </dgm:pt>
    <dgm:pt modelId="{06C964B3-601C-4D78-94C7-7956A53954CA}" type="sibTrans" cxnId="{6F8EA0F8-7357-4896-86D1-30DF5737A8BD}">
      <dgm:prSet/>
      <dgm:spPr/>
      <dgm:t>
        <a:bodyPr/>
        <a:lstStyle/>
        <a:p>
          <a:endParaRPr lang="ru-RU"/>
        </a:p>
      </dgm:t>
    </dgm:pt>
    <dgm:pt modelId="{05D25D57-0FEC-41BE-A7CA-BEED08D2BF6E}" type="pres">
      <dgm:prSet presAssocID="{C8C96526-C03F-4CEA-AF24-A3241C37163E}" presName="linear" presStyleCnt="0">
        <dgm:presLayoutVars>
          <dgm:dir/>
          <dgm:animLvl val="lvl"/>
          <dgm:resizeHandles val="exact"/>
        </dgm:presLayoutVars>
      </dgm:prSet>
      <dgm:spPr/>
    </dgm:pt>
    <dgm:pt modelId="{314250E0-A070-40C2-9AEA-2FCF606CD2BB}" type="pres">
      <dgm:prSet presAssocID="{BF19EF95-3517-4F55-98A3-EA35891E820E}" presName="parentLin" presStyleCnt="0"/>
      <dgm:spPr/>
    </dgm:pt>
    <dgm:pt modelId="{8FA562FA-EF63-448F-88A2-14FCC029627F}" type="pres">
      <dgm:prSet presAssocID="{BF19EF95-3517-4F55-98A3-EA35891E820E}" presName="parentLeftMargin" presStyleLbl="node1" presStyleIdx="0" presStyleCnt="5"/>
      <dgm:spPr/>
    </dgm:pt>
    <dgm:pt modelId="{BBF7E485-EAEF-46A7-BDE0-6CC75B26E570}" type="pres">
      <dgm:prSet presAssocID="{BF19EF95-3517-4F55-98A3-EA35891E820E}" presName="parentText" presStyleLbl="node1" presStyleIdx="0" presStyleCnt="5" custScaleX="142997" custScaleY="238330">
        <dgm:presLayoutVars>
          <dgm:chMax val="0"/>
          <dgm:bulletEnabled val="1"/>
        </dgm:presLayoutVars>
      </dgm:prSet>
      <dgm:spPr/>
    </dgm:pt>
    <dgm:pt modelId="{17AB3E5C-DCB9-4CCC-942C-6B748B589F77}" type="pres">
      <dgm:prSet presAssocID="{BF19EF95-3517-4F55-98A3-EA35891E820E}" presName="negativeSpace" presStyleCnt="0"/>
      <dgm:spPr/>
    </dgm:pt>
    <dgm:pt modelId="{AB76E6CE-BCEC-4DB3-8C2D-A3D18D98F949}" type="pres">
      <dgm:prSet presAssocID="{BF19EF95-3517-4F55-98A3-EA35891E820E}" presName="childText" presStyleLbl="conFgAcc1" presStyleIdx="0" presStyleCnt="5">
        <dgm:presLayoutVars>
          <dgm:bulletEnabled val="1"/>
        </dgm:presLayoutVars>
      </dgm:prSet>
      <dgm:spPr/>
    </dgm:pt>
    <dgm:pt modelId="{6B86C418-3829-463D-AA01-9CA35A447FBC}" type="pres">
      <dgm:prSet presAssocID="{83FDEDF6-3A52-4852-8D09-A56A881241E3}" presName="spaceBetweenRectangles" presStyleCnt="0"/>
      <dgm:spPr/>
    </dgm:pt>
    <dgm:pt modelId="{4095499F-3F5E-48E7-AF17-E36E5D1F9404}" type="pres">
      <dgm:prSet presAssocID="{5C266D8E-89C4-4EFF-A601-EC5738DAE373}" presName="parentLin" presStyleCnt="0"/>
      <dgm:spPr/>
    </dgm:pt>
    <dgm:pt modelId="{76F1C1DB-692D-42A3-A41F-5427C0969C8E}" type="pres">
      <dgm:prSet presAssocID="{5C266D8E-89C4-4EFF-A601-EC5738DAE373}" presName="parentLeftMargin" presStyleLbl="node1" presStyleIdx="0" presStyleCnt="5"/>
      <dgm:spPr/>
    </dgm:pt>
    <dgm:pt modelId="{0C9B976C-4A95-41EC-A36C-40D5ED358730}" type="pres">
      <dgm:prSet presAssocID="{5C266D8E-89C4-4EFF-A601-EC5738DAE373}" presName="parentText" presStyleLbl="node1" presStyleIdx="1" presStyleCnt="5" custScaleX="142857" custScaleY="190532">
        <dgm:presLayoutVars>
          <dgm:chMax val="0"/>
          <dgm:bulletEnabled val="1"/>
        </dgm:presLayoutVars>
      </dgm:prSet>
      <dgm:spPr/>
    </dgm:pt>
    <dgm:pt modelId="{CF343C1D-A470-4ADC-AEDE-0C25545ECF6C}" type="pres">
      <dgm:prSet presAssocID="{5C266D8E-89C4-4EFF-A601-EC5738DAE373}" presName="negativeSpace" presStyleCnt="0"/>
      <dgm:spPr/>
    </dgm:pt>
    <dgm:pt modelId="{DA8DCE80-7FD4-4467-9CDA-EF391666E436}" type="pres">
      <dgm:prSet presAssocID="{5C266D8E-89C4-4EFF-A601-EC5738DAE373}" presName="childText" presStyleLbl="conFgAcc1" presStyleIdx="1" presStyleCnt="5">
        <dgm:presLayoutVars>
          <dgm:bulletEnabled val="1"/>
        </dgm:presLayoutVars>
      </dgm:prSet>
      <dgm:spPr/>
    </dgm:pt>
    <dgm:pt modelId="{11AC7ACC-F592-4E32-876C-D2614BE9D6A5}" type="pres">
      <dgm:prSet presAssocID="{69AFE14C-FFDE-44B3-A8BD-DAB25B2899BB}" presName="spaceBetweenRectangles" presStyleCnt="0"/>
      <dgm:spPr/>
    </dgm:pt>
    <dgm:pt modelId="{23BFBE3F-B2C6-4C69-AA8F-1AD648F75DAF}" type="pres">
      <dgm:prSet presAssocID="{0DE79ED1-CCFE-425F-890F-F719A17FDF99}" presName="parentLin" presStyleCnt="0"/>
      <dgm:spPr/>
    </dgm:pt>
    <dgm:pt modelId="{8455DD33-F262-4AED-8A15-EA85FA80D9AA}" type="pres">
      <dgm:prSet presAssocID="{0DE79ED1-CCFE-425F-890F-F719A17FDF99}" presName="parentLeftMargin" presStyleLbl="node1" presStyleIdx="1" presStyleCnt="5"/>
      <dgm:spPr/>
    </dgm:pt>
    <dgm:pt modelId="{E1A8F8BF-F865-4488-9D49-8E5914682511}" type="pres">
      <dgm:prSet presAssocID="{0DE79ED1-CCFE-425F-890F-F719A17FDF99}" presName="parentText" presStyleLbl="node1" presStyleIdx="2" presStyleCnt="5" custScaleX="137488" custScaleY="255815">
        <dgm:presLayoutVars>
          <dgm:chMax val="0"/>
          <dgm:bulletEnabled val="1"/>
        </dgm:presLayoutVars>
      </dgm:prSet>
      <dgm:spPr/>
    </dgm:pt>
    <dgm:pt modelId="{2521DD48-813E-4E28-871B-7B0CD31A8095}" type="pres">
      <dgm:prSet presAssocID="{0DE79ED1-CCFE-425F-890F-F719A17FDF99}" presName="negativeSpace" presStyleCnt="0"/>
      <dgm:spPr/>
    </dgm:pt>
    <dgm:pt modelId="{B62A625A-E886-47E4-B5CC-DFC3D5F3DB26}" type="pres">
      <dgm:prSet presAssocID="{0DE79ED1-CCFE-425F-890F-F719A17FDF99}" presName="childText" presStyleLbl="conFgAcc1" presStyleIdx="2" presStyleCnt="5">
        <dgm:presLayoutVars>
          <dgm:bulletEnabled val="1"/>
        </dgm:presLayoutVars>
      </dgm:prSet>
      <dgm:spPr/>
    </dgm:pt>
    <dgm:pt modelId="{4E3B6355-B54A-446D-A521-F001112A8E46}" type="pres">
      <dgm:prSet presAssocID="{06C964B3-601C-4D78-94C7-7956A53954CA}" presName="spaceBetweenRectangles" presStyleCnt="0"/>
      <dgm:spPr/>
    </dgm:pt>
    <dgm:pt modelId="{E388C801-D758-4098-9577-B905F9C4AA61}" type="pres">
      <dgm:prSet presAssocID="{AF7DF0E1-C83D-4EA1-B092-4165F6DAC3F3}" presName="parentLin" presStyleCnt="0"/>
      <dgm:spPr/>
    </dgm:pt>
    <dgm:pt modelId="{2860632B-F15D-447E-8100-4D5161871A28}" type="pres">
      <dgm:prSet presAssocID="{AF7DF0E1-C83D-4EA1-B092-4165F6DAC3F3}" presName="parentLeftMargin" presStyleLbl="node1" presStyleIdx="2" presStyleCnt="5"/>
      <dgm:spPr/>
    </dgm:pt>
    <dgm:pt modelId="{FC6940CE-8C6B-4B28-9376-C733812D2ABF}" type="pres">
      <dgm:prSet presAssocID="{AF7DF0E1-C83D-4EA1-B092-4165F6DAC3F3}" presName="parentText" presStyleLbl="node1" presStyleIdx="3" presStyleCnt="5" custScaleX="142857" custScaleY="210847">
        <dgm:presLayoutVars>
          <dgm:chMax val="0"/>
          <dgm:bulletEnabled val="1"/>
        </dgm:presLayoutVars>
      </dgm:prSet>
      <dgm:spPr/>
    </dgm:pt>
    <dgm:pt modelId="{4AE23D55-2038-4272-99FA-97D933F5B12D}" type="pres">
      <dgm:prSet presAssocID="{AF7DF0E1-C83D-4EA1-B092-4165F6DAC3F3}" presName="negativeSpace" presStyleCnt="0"/>
      <dgm:spPr/>
    </dgm:pt>
    <dgm:pt modelId="{3315E85A-2206-49FC-A1EF-D0C3D0BA4FC3}" type="pres">
      <dgm:prSet presAssocID="{AF7DF0E1-C83D-4EA1-B092-4165F6DAC3F3}" presName="childText" presStyleLbl="conFgAcc1" presStyleIdx="3" presStyleCnt="5">
        <dgm:presLayoutVars>
          <dgm:bulletEnabled val="1"/>
        </dgm:presLayoutVars>
      </dgm:prSet>
      <dgm:spPr/>
    </dgm:pt>
    <dgm:pt modelId="{B389807A-88A7-4EB3-BBD2-E8DE0A052EEA}" type="pres">
      <dgm:prSet presAssocID="{3C52BC19-DF1C-4CD8-ABF1-17AB4EEDB82C}" presName="spaceBetweenRectangles" presStyleCnt="0"/>
      <dgm:spPr/>
    </dgm:pt>
    <dgm:pt modelId="{90E6211F-BA98-43E8-9517-6C20F9C1C45C}" type="pres">
      <dgm:prSet presAssocID="{BA4EB070-897F-4023-A85C-90FAFCBF6021}" presName="parentLin" presStyleCnt="0"/>
      <dgm:spPr/>
    </dgm:pt>
    <dgm:pt modelId="{AE54B4F9-74F6-4558-B435-75CE205C2A47}" type="pres">
      <dgm:prSet presAssocID="{BA4EB070-897F-4023-A85C-90FAFCBF6021}" presName="parentLeftMargin" presStyleLbl="node1" presStyleIdx="3" presStyleCnt="5"/>
      <dgm:spPr/>
    </dgm:pt>
    <dgm:pt modelId="{0AE1B760-6ECF-4802-8E07-C1573C0665D3}" type="pres">
      <dgm:prSet presAssocID="{BA4EB070-897F-4023-A85C-90FAFCBF6021}" presName="parentText" presStyleLbl="node1" presStyleIdx="4" presStyleCnt="5" custScaleX="142857" custScaleY="206620">
        <dgm:presLayoutVars>
          <dgm:chMax val="0"/>
          <dgm:bulletEnabled val="1"/>
        </dgm:presLayoutVars>
      </dgm:prSet>
      <dgm:spPr/>
    </dgm:pt>
    <dgm:pt modelId="{F4CDCF72-D4A7-4A31-B911-94DB78DBEC69}" type="pres">
      <dgm:prSet presAssocID="{BA4EB070-897F-4023-A85C-90FAFCBF6021}" presName="negativeSpace" presStyleCnt="0"/>
      <dgm:spPr/>
    </dgm:pt>
    <dgm:pt modelId="{B2E38052-C386-4C18-ACE1-4705DBB92526}" type="pres">
      <dgm:prSet presAssocID="{BA4EB070-897F-4023-A85C-90FAFCBF6021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F1893636-2C57-4E76-82F3-CD0943386775}" type="presOf" srcId="{AF7DF0E1-C83D-4EA1-B092-4165F6DAC3F3}" destId="{FC6940CE-8C6B-4B28-9376-C733812D2ABF}" srcOrd="1" destOrd="0" presId="urn:microsoft.com/office/officeart/2005/8/layout/list1"/>
    <dgm:cxn modelId="{E981E537-6849-4238-A3A5-70C5BC05CF32}" type="presOf" srcId="{BF19EF95-3517-4F55-98A3-EA35891E820E}" destId="{BBF7E485-EAEF-46A7-BDE0-6CC75B26E570}" srcOrd="1" destOrd="0" presId="urn:microsoft.com/office/officeart/2005/8/layout/list1"/>
    <dgm:cxn modelId="{0179BD39-2E13-4A82-BB8E-E9DDC444D9CC}" type="presOf" srcId="{5C266D8E-89C4-4EFF-A601-EC5738DAE373}" destId="{0C9B976C-4A95-41EC-A36C-40D5ED358730}" srcOrd="1" destOrd="0" presId="urn:microsoft.com/office/officeart/2005/8/layout/list1"/>
    <dgm:cxn modelId="{065B3249-6FB8-4EBD-BDE7-DBC708722385}" type="presOf" srcId="{0DE79ED1-CCFE-425F-890F-F719A17FDF99}" destId="{E1A8F8BF-F865-4488-9D49-8E5914682511}" srcOrd="1" destOrd="0" presId="urn:microsoft.com/office/officeart/2005/8/layout/list1"/>
    <dgm:cxn modelId="{5531BA6F-8F30-4F87-90E3-43CD83D7E301}" type="presOf" srcId="{BA4EB070-897F-4023-A85C-90FAFCBF6021}" destId="{AE54B4F9-74F6-4558-B435-75CE205C2A47}" srcOrd="0" destOrd="0" presId="urn:microsoft.com/office/officeart/2005/8/layout/list1"/>
    <dgm:cxn modelId="{D9FF7C50-3EFB-4893-8C94-C1C018481286}" type="presOf" srcId="{C8C96526-C03F-4CEA-AF24-A3241C37163E}" destId="{05D25D57-0FEC-41BE-A7CA-BEED08D2BF6E}" srcOrd="0" destOrd="0" presId="urn:microsoft.com/office/officeart/2005/8/layout/list1"/>
    <dgm:cxn modelId="{06A23681-4EF2-4C0E-9EB0-269584EA6150}" srcId="{C8C96526-C03F-4CEA-AF24-A3241C37163E}" destId="{BA4EB070-897F-4023-A85C-90FAFCBF6021}" srcOrd="4" destOrd="0" parTransId="{3E37EEE0-8E18-4472-A104-6BECED7B8D34}" sibTransId="{0835623C-CEA7-4D0C-A254-ADB8148DE2A2}"/>
    <dgm:cxn modelId="{92CC0C8F-7E4A-4DF3-9B57-98D7A6BB0F57}" type="presOf" srcId="{0DE79ED1-CCFE-425F-890F-F719A17FDF99}" destId="{8455DD33-F262-4AED-8A15-EA85FA80D9AA}" srcOrd="0" destOrd="0" presId="urn:microsoft.com/office/officeart/2005/8/layout/list1"/>
    <dgm:cxn modelId="{587AE59B-760F-4542-A200-C0161D422180}" type="presOf" srcId="{5C266D8E-89C4-4EFF-A601-EC5738DAE373}" destId="{76F1C1DB-692D-42A3-A41F-5427C0969C8E}" srcOrd="0" destOrd="0" presId="urn:microsoft.com/office/officeart/2005/8/layout/list1"/>
    <dgm:cxn modelId="{6C25F7B9-38AA-45DC-A20D-A32B1F3F588D}" srcId="{C8C96526-C03F-4CEA-AF24-A3241C37163E}" destId="{AF7DF0E1-C83D-4EA1-B092-4165F6DAC3F3}" srcOrd="3" destOrd="0" parTransId="{5FF13ECC-426F-42A7-8E27-2E4F0BDE3E1A}" sibTransId="{3C52BC19-DF1C-4CD8-ABF1-17AB4EEDB82C}"/>
    <dgm:cxn modelId="{A0B50AD1-3DB4-4300-BFE4-5F9DE8BB4A9B}" type="presOf" srcId="{AF7DF0E1-C83D-4EA1-B092-4165F6DAC3F3}" destId="{2860632B-F15D-447E-8100-4D5161871A28}" srcOrd="0" destOrd="0" presId="urn:microsoft.com/office/officeart/2005/8/layout/list1"/>
    <dgm:cxn modelId="{CBDBD7D6-6401-4DDB-B786-D6FD0B07A417}" srcId="{C8C96526-C03F-4CEA-AF24-A3241C37163E}" destId="{5C266D8E-89C4-4EFF-A601-EC5738DAE373}" srcOrd="1" destOrd="0" parTransId="{0EFCC5EB-6B7E-4C66-A4FA-76AB7287ABDD}" sibTransId="{69AFE14C-FFDE-44B3-A8BD-DAB25B2899BB}"/>
    <dgm:cxn modelId="{FA9F38E2-33BE-46BF-8F1F-B2DDD4AC70BA}" type="presOf" srcId="{BA4EB070-897F-4023-A85C-90FAFCBF6021}" destId="{0AE1B760-6ECF-4802-8E07-C1573C0665D3}" srcOrd="1" destOrd="0" presId="urn:microsoft.com/office/officeart/2005/8/layout/list1"/>
    <dgm:cxn modelId="{F33051E8-B7A2-4C28-83FC-DEC5B93A6850}" type="presOf" srcId="{BF19EF95-3517-4F55-98A3-EA35891E820E}" destId="{8FA562FA-EF63-448F-88A2-14FCC029627F}" srcOrd="0" destOrd="0" presId="urn:microsoft.com/office/officeart/2005/8/layout/list1"/>
    <dgm:cxn modelId="{064059EF-39D2-4AF4-B8CD-72B23E6386D0}" srcId="{C8C96526-C03F-4CEA-AF24-A3241C37163E}" destId="{BF19EF95-3517-4F55-98A3-EA35891E820E}" srcOrd="0" destOrd="0" parTransId="{18B96543-517E-459B-8A8B-1A0A80309B37}" sibTransId="{83FDEDF6-3A52-4852-8D09-A56A881241E3}"/>
    <dgm:cxn modelId="{6F8EA0F8-7357-4896-86D1-30DF5737A8BD}" srcId="{C8C96526-C03F-4CEA-AF24-A3241C37163E}" destId="{0DE79ED1-CCFE-425F-890F-F719A17FDF99}" srcOrd="2" destOrd="0" parTransId="{76657EB9-512E-4E1F-9B3D-8FFCA4D675D1}" sibTransId="{06C964B3-601C-4D78-94C7-7956A53954CA}"/>
    <dgm:cxn modelId="{B1538EBF-090C-49C0-95EA-59C368CFE246}" type="presParOf" srcId="{05D25D57-0FEC-41BE-A7CA-BEED08D2BF6E}" destId="{314250E0-A070-40C2-9AEA-2FCF606CD2BB}" srcOrd="0" destOrd="0" presId="urn:microsoft.com/office/officeart/2005/8/layout/list1"/>
    <dgm:cxn modelId="{493A9101-6F13-4DA1-AC46-21ED27E1979D}" type="presParOf" srcId="{314250E0-A070-40C2-9AEA-2FCF606CD2BB}" destId="{8FA562FA-EF63-448F-88A2-14FCC029627F}" srcOrd="0" destOrd="0" presId="urn:microsoft.com/office/officeart/2005/8/layout/list1"/>
    <dgm:cxn modelId="{C48C322A-213D-42C4-8C9D-6AF256D482BC}" type="presParOf" srcId="{314250E0-A070-40C2-9AEA-2FCF606CD2BB}" destId="{BBF7E485-EAEF-46A7-BDE0-6CC75B26E570}" srcOrd="1" destOrd="0" presId="urn:microsoft.com/office/officeart/2005/8/layout/list1"/>
    <dgm:cxn modelId="{9279868F-BAC4-4929-9CB4-9479FF7D2CD4}" type="presParOf" srcId="{05D25D57-0FEC-41BE-A7CA-BEED08D2BF6E}" destId="{17AB3E5C-DCB9-4CCC-942C-6B748B589F77}" srcOrd="1" destOrd="0" presId="urn:microsoft.com/office/officeart/2005/8/layout/list1"/>
    <dgm:cxn modelId="{5E8661BA-D1FF-4872-B5AC-DA949563F250}" type="presParOf" srcId="{05D25D57-0FEC-41BE-A7CA-BEED08D2BF6E}" destId="{AB76E6CE-BCEC-4DB3-8C2D-A3D18D98F949}" srcOrd="2" destOrd="0" presId="urn:microsoft.com/office/officeart/2005/8/layout/list1"/>
    <dgm:cxn modelId="{BC76CA9A-A5D9-4710-9F2A-528782CFCDCF}" type="presParOf" srcId="{05D25D57-0FEC-41BE-A7CA-BEED08D2BF6E}" destId="{6B86C418-3829-463D-AA01-9CA35A447FBC}" srcOrd="3" destOrd="0" presId="urn:microsoft.com/office/officeart/2005/8/layout/list1"/>
    <dgm:cxn modelId="{A8A24BF8-C365-41D1-A2DE-50EB6F9FCED4}" type="presParOf" srcId="{05D25D57-0FEC-41BE-A7CA-BEED08D2BF6E}" destId="{4095499F-3F5E-48E7-AF17-E36E5D1F9404}" srcOrd="4" destOrd="0" presId="urn:microsoft.com/office/officeart/2005/8/layout/list1"/>
    <dgm:cxn modelId="{E5BDE54A-97AD-4942-B1AE-BE4026629C15}" type="presParOf" srcId="{4095499F-3F5E-48E7-AF17-E36E5D1F9404}" destId="{76F1C1DB-692D-42A3-A41F-5427C0969C8E}" srcOrd="0" destOrd="0" presId="urn:microsoft.com/office/officeart/2005/8/layout/list1"/>
    <dgm:cxn modelId="{1D485C43-3B1A-404F-B1E2-4975D02C06F7}" type="presParOf" srcId="{4095499F-3F5E-48E7-AF17-E36E5D1F9404}" destId="{0C9B976C-4A95-41EC-A36C-40D5ED358730}" srcOrd="1" destOrd="0" presId="urn:microsoft.com/office/officeart/2005/8/layout/list1"/>
    <dgm:cxn modelId="{5605B9D4-813F-4206-9D30-1915AFB14A95}" type="presParOf" srcId="{05D25D57-0FEC-41BE-A7CA-BEED08D2BF6E}" destId="{CF343C1D-A470-4ADC-AEDE-0C25545ECF6C}" srcOrd="5" destOrd="0" presId="urn:microsoft.com/office/officeart/2005/8/layout/list1"/>
    <dgm:cxn modelId="{A2C6162D-9280-4322-9790-EE6AB7AB0147}" type="presParOf" srcId="{05D25D57-0FEC-41BE-A7CA-BEED08D2BF6E}" destId="{DA8DCE80-7FD4-4467-9CDA-EF391666E436}" srcOrd="6" destOrd="0" presId="urn:microsoft.com/office/officeart/2005/8/layout/list1"/>
    <dgm:cxn modelId="{02394352-B84A-47D2-B085-7E189E86A884}" type="presParOf" srcId="{05D25D57-0FEC-41BE-A7CA-BEED08D2BF6E}" destId="{11AC7ACC-F592-4E32-876C-D2614BE9D6A5}" srcOrd="7" destOrd="0" presId="urn:microsoft.com/office/officeart/2005/8/layout/list1"/>
    <dgm:cxn modelId="{FCDA72A8-BCDF-4187-9609-C872D70E18F8}" type="presParOf" srcId="{05D25D57-0FEC-41BE-A7CA-BEED08D2BF6E}" destId="{23BFBE3F-B2C6-4C69-AA8F-1AD648F75DAF}" srcOrd="8" destOrd="0" presId="urn:microsoft.com/office/officeart/2005/8/layout/list1"/>
    <dgm:cxn modelId="{834BCA22-E724-45B1-BEA6-90A5D9B6EC85}" type="presParOf" srcId="{23BFBE3F-B2C6-4C69-AA8F-1AD648F75DAF}" destId="{8455DD33-F262-4AED-8A15-EA85FA80D9AA}" srcOrd="0" destOrd="0" presId="urn:microsoft.com/office/officeart/2005/8/layout/list1"/>
    <dgm:cxn modelId="{BC623E71-3B71-4C06-9ECC-DE5FE3A7701B}" type="presParOf" srcId="{23BFBE3F-B2C6-4C69-AA8F-1AD648F75DAF}" destId="{E1A8F8BF-F865-4488-9D49-8E5914682511}" srcOrd="1" destOrd="0" presId="urn:microsoft.com/office/officeart/2005/8/layout/list1"/>
    <dgm:cxn modelId="{85012203-E792-4AA8-8B49-64A020DBB435}" type="presParOf" srcId="{05D25D57-0FEC-41BE-A7CA-BEED08D2BF6E}" destId="{2521DD48-813E-4E28-871B-7B0CD31A8095}" srcOrd="9" destOrd="0" presId="urn:microsoft.com/office/officeart/2005/8/layout/list1"/>
    <dgm:cxn modelId="{A2D638A9-26CD-43D5-8020-DC9455094D46}" type="presParOf" srcId="{05D25D57-0FEC-41BE-A7CA-BEED08D2BF6E}" destId="{B62A625A-E886-47E4-B5CC-DFC3D5F3DB26}" srcOrd="10" destOrd="0" presId="urn:microsoft.com/office/officeart/2005/8/layout/list1"/>
    <dgm:cxn modelId="{E7F67115-0982-4582-BE88-246D42B416E7}" type="presParOf" srcId="{05D25D57-0FEC-41BE-A7CA-BEED08D2BF6E}" destId="{4E3B6355-B54A-446D-A521-F001112A8E46}" srcOrd="11" destOrd="0" presId="urn:microsoft.com/office/officeart/2005/8/layout/list1"/>
    <dgm:cxn modelId="{046AE50E-89EA-437C-A79F-D17EB367309A}" type="presParOf" srcId="{05D25D57-0FEC-41BE-A7CA-BEED08D2BF6E}" destId="{E388C801-D758-4098-9577-B905F9C4AA61}" srcOrd="12" destOrd="0" presId="urn:microsoft.com/office/officeart/2005/8/layout/list1"/>
    <dgm:cxn modelId="{7BEAA5DC-89B2-4404-8189-064E770FF0E4}" type="presParOf" srcId="{E388C801-D758-4098-9577-B905F9C4AA61}" destId="{2860632B-F15D-447E-8100-4D5161871A28}" srcOrd="0" destOrd="0" presId="urn:microsoft.com/office/officeart/2005/8/layout/list1"/>
    <dgm:cxn modelId="{5498E49E-A0CB-4EFD-8ABA-BDB1105DBE3D}" type="presParOf" srcId="{E388C801-D758-4098-9577-B905F9C4AA61}" destId="{FC6940CE-8C6B-4B28-9376-C733812D2ABF}" srcOrd="1" destOrd="0" presId="urn:microsoft.com/office/officeart/2005/8/layout/list1"/>
    <dgm:cxn modelId="{473C48CB-324E-49A0-8DD0-720D3B42280D}" type="presParOf" srcId="{05D25D57-0FEC-41BE-A7CA-BEED08D2BF6E}" destId="{4AE23D55-2038-4272-99FA-97D933F5B12D}" srcOrd="13" destOrd="0" presId="urn:microsoft.com/office/officeart/2005/8/layout/list1"/>
    <dgm:cxn modelId="{C9D320DB-7BA2-4763-BA58-59643C7F3006}" type="presParOf" srcId="{05D25D57-0FEC-41BE-A7CA-BEED08D2BF6E}" destId="{3315E85A-2206-49FC-A1EF-D0C3D0BA4FC3}" srcOrd="14" destOrd="0" presId="urn:microsoft.com/office/officeart/2005/8/layout/list1"/>
    <dgm:cxn modelId="{E475E117-158C-4096-B8EC-CAD8A09F0F0A}" type="presParOf" srcId="{05D25D57-0FEC-41BE-A7CA-BEED08D2BF6E}" destId="{B389807A-88A7-4EB3-BBD2-E8DE0A052EEA}" srcOrd="15" destOrd="0" presId="urn:microsoft.com/office/officeart/2005/8/layout/list1"/>
    <dgm:cxn modelId="{AF4C6150-41AE-4668-BCA2-C3C7B178E417}" type="presParOf" srcId="{05D25D57-0FEC-41BE-A7CA-BEED08D2BF6E}" destId="{90E6211F-BA98-43E8-9517-6C20F9C1C45C}" srcOrd="16" destOrd="0" presId="urn:microsoft.com/office/officeart/2005/8/layout/list1"/>
    <dgm:cxn modelId="{1F8EFBE7-FDB8-4A88-A485-F494C0F91B41}" type="presParOf" srcId="{90E6211F-BA98-43E8-9517-6C20F9C1C45C}" destId="{AE54B4F9-74F6-4558-B435-75CE205C2A47}" srcOrd="0" destOrd="0" presId="urn:microsoft.com/office/officeart/2005/8/layout/list1"/>
    <dgm:cxn modelId="{6B9E5EB3-7C3C-4A29-9317-0CE8DC63C674}" type="presParOf" srcId="{90E6211F-BA98-43E8-9517-6C20F9C1C45C}" destId="{0AE1B760-6ECF-4802-8E07-C1573C0665D3}" srcOrd="1" destOrd="0" presId="urn:microsoft.com/office/officeart/2005/8/layout/list1"/>
    <dgm:cxn modelId="{4AA0F6A9-9EAB-4413-8296-82A22A5BF5A0}" type="presParOf" srcId="{05D25D57-0FEC-41BE-A7CA-BEED08D2BF6E}" destId="{F4CDCF72-D4A7-4A31-B911-94DB78DBEC69}" srcOrd="17" destOrd="0" presId="urn:microsoft.com/office/officeart/2005/8/layout/list1"/>
    <dgm:cxn modelId="{DDB55743-2478-4F42-9A02-DD4DA2FAA905}" type="presParOf" srcId="{05D25D57-0FEC-41BE-A7CA-BEED08D2BF6E}" destId="{B2E38052-C386-4C18-ACE1-4705DBB92526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7459BAD-E67B-4C46-A572-E7B88B03063F}" type="doc">
      <dgm:prSet loTypeId="urn:microsoft.com/office/officeart/2005/8/layout/hList7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91B85B1C-BDCA-429B-88B0-974F0C9DA199}">
      <dgm:prSet custT="1"/>
      <dgm:spPr/>
      <dgm:t>
        <a:bodyPr/>
        <a:lstStyle/>
        <a:p>
          <a:pPr algn="ctr" rtl="0">
            <a:spcBef>
              <a:spcPct val="0"/>
            </a:spcBef>
          </a:pPr>
          <a:endParaRPr lang="ru-RU" sz="1400" b="1" dirty="0">
            <a:solidFill>
              <a:schemeClr val="tx1"/>
            </a:solidFill>
          </a:endParaRPr>
        </a:p>
        <a:p>
          <a:pPr algn="ctr" rtl="0">
            <a:spcBef>
              <a:spcPts val="600"/>
            </a:spcBef>
          </a:pPr>
          <a:r>
            <a:rPr lang="ru-RU" sz="1500" b="1" dirty="0">
              <a:solidFill>
                <a:schemeClr val="tx1"/>
              </a:solidFill>
            </a:rPr>
            <a:t>1.1. Соответствие информации о деятельности организации, размещенной на общедоступных информационных ресурсах, ее содержанию и порядку (форме) размещения, установленным нормативными правовыми актами:</a:t>
          </a:r>
        </a:p>
        <a:p>
          <a:pPr algn="l" rtl="0">
            <a:spcBef>
              <a:spcPct val="0"/>
            </a:spcBef>
          </a:pPr>
          <a:r>
            <a:rPr lang="ru-RU" sz="1500" dirty="0"/>
            <a:t>–</a:t>
          </a:r>
          <a:r>
            <a:rPr lang="ru-RU" sz="1400" dirty="0">
              <a:solidFill>
                <a:schemeClr val="tx1"/>
              </a:solidFill>
            </a:rPr>
            <a:t> на информационных стендах в помещении организации;</a:t>
          </a:r>
        </a:p>
        <a:p>
          <a:r>
            <a:rPr lang="ru-RU" sz="1400" dirty="0">
              <a:solidFill>
                <a:schemeClr val="tx1"/>
              </a:solidFill>
            </a:rPr>
            <a:t>- на официальном сайте организации в информационно-телекоммуникационной сети «Интернет»</a:t>
          </a:r>
        </a:p>
        <a:p>
          <a:pPr algn="ctr" rtl="0">
            <a:spcBef>
              <a:spcPct val="0"/>
            </a:spcBef>
          </a:pPr>
          <a:endParaRPr lang="ru-RU" sz="1400" b="1" dirty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</a:pPr>
          <a:endParaRPr lang="ru-RU" sz="1400" b="1" dirty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</a:pPr>
          <a:endParaRPr lang="ru-RU" sz="1400" b="1" dirty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</a:pPr>
          <a:endParaRPr lang="ru-RU" sz="1400" b="1" dirty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</a:pPr>
          <a:endParaRPr lang="ru-RU" sz="1400" b="1" dirty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</a:pPr>
          <a:endParaRPr lang="ru-RU" sz="1400" b="1" dirty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</a:pPr>
          <a:endParaRPr lang="ru-RU" sz="1400" dirty="0">
            <a:solidFill>
              <a:schemeClr val="tx1"/>
            </a:solidFill>
          </a:endParaRPr>
        </a:p>
      </dgm:t>
    </dgm:pt>
    <dgm:pt modelId="{E4ED0F27-1E2A-47C5-B620-866A3D8E4B88}" type="parTrans" cxnId="{EEAFC7FA-12C6-417E-A42A-3444584E988B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67D7CBD6-7C00-4AC8-AAB5-E5B49519A1A1}" type="sibTrans" cxnId="{EEAFC7FA-12C6-417E-A42A-3444584E988B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8A39B6F4-AA10-4AC8-8947-1EC8343D43CE}">
      <dgm:prSet custT="1"/>
      <dgm:spPr/>
      <dgm:t>
        <a:bodyPr/>
        <a:lstStyle/>
        <a:p>
          <a:pPr marL="36000" rtl="0"/>
          <a:endParaRPr lang="ru-RU" sz="1200" b="1" dirty="0">
            <a:solidFill>
              <a:schemeClr val="tx1"/>
            </a:solidFill>
          </a:endParaRPr>
        </a:p>
        <a:p>
          <a:pPr marL="36000" rtl="0"/>
          <a:endParaRPr lang="ru-RU" sz="1200" b="1" dirty="0">
            <a:solidFill>
              <a:schemeClr val="tx1"/>
            </a:solidFill>
          </a:endParaRPr>
        </a:p>
        <a:p>
          <a:pPr marL="36000" rtl="0"/>
          <a:endParaRPr lang="ru-RU" sz="1200" b="1" dirty="0">
            <a:solidFill>
              <a:schemeClr val="tx1"/>
            </a:solidFill>
          </a:endParaRPr>
        </a:p>
        <a:p>
          <a:pPr marL="36000" rtl="0"/>
          <a:r>
            <a:rPr lang="ru-RU" sz="1300" b="1" dirty="0">
              <a:solidFill>
                <a:schemeClr val="tx1"/>
              </a:solidFill>
            </a:rPr>
            <a:t>1.2. Наличие на официальном сайте организации (учреждения) информации о дистанционных способах обратной связи и взаимодействия с получателями услуг и их функционирование: </a:t>
          </a:r>
        </a:p>
        <a:p>
          <a:pPr marL="36000" rtl="0"/>
          <a:r>
            <a:rPr lang="ru-RU" sz="1300" b="0" dirty="0">
              <a:solidFill>
                <a:schemeClr val="tx1"/>
              </a:solidFill>
            </a:rPr>
            <a:t>- телефона;</a:t>
          </a:r>
        </a:p>
        <a:p>
          <a:r>
            <a:rPr lang="ru-RU" sz="1300" b="0" dirty="0">
              <a:solidFill>
                <a:schemeClr val="tx1"/>
              </a:solidFill>
            </a:rPr>
            <a:t>- электронной почты;</a:t>
          </a:r>
        </a:p>
        <a:p>
          <a:r>
            <a:rPr lang="ru-RU" sz="1300" b="0" dirty="0">
              <a:solidFill>
                <a:schemeClr val="tx1"/>
              </a:solidFill>
            </a:rPr>
            <a:t>- электронных сервисов (форма для подачи электронного обращения, получение консультации по оказываемым услугам, раздел «Часто задаваемые вопросы»);</a:t>
          </a:r>
        </a:p>
        <a:p>
          <a:r>
            <a:rPr lang="ru-RU" sz="1300" b="0" dirty="0">
              <a:solidFill>
                <a:schemeClr val="tx1"/>
              </a:solidFill>
            </a:rPr>
            <a:t>- технической возможности выражения получателями услуг мнения о качестве оказания услуг (наличие анкеты для опроса граждан или гиперссылки на нее)</a:t>
          </a:r>
        </a:p>
        <a:p>
          <a:pPr marL="36000" rtl="0"/>
          <a:endParaRPr lang="ru-RU" sz="1200" b="0" dirty="0">
            <a:solidFill>
              <a:schemeClr val="tx1"/>
            </a:solidFill>
          </a:endParaRPr>
        </a:p>
        <a:p>
          <a:pPr rtl="0"/>
          <a:endParaRPr lang="ru-RU" sz="1200" b="1" dirty="0">
            <a:solidFill>
              <a:schemeClr val="tx1"/>
            </a:solidFill>
          </a:endParaRPr>
        </a:p>
        <a:p>
          <a:pPr rtl="0"/>
          <a:endParaRPr lang="ru-RU" sz="1200" b="1" dirty="0">
            <a:solidFill>
              <a:schemeClr val="tx1"/>
            </a:solidFill>
          </a:endParaRPr>
        </a:p>
        <a:p>
          <a:pPr rtl="0"/>
          <a:endParaRPr lang="ru-RU" sz="1200" b="1" dirty="0">
            <a:solidFill>
              <a:schemeClr val="tx1"/>
            </a:solidFill>
          </a:endParaRPr>
        </a:p>
        <a:p>
          <a:pPr rtl="0"/>
          <a:endParaRPr lang="ru-RU" sz="1200" b="1" dirty="0">
            <a:solidFill>
              <a:schemeClr val="tx1"/>
            </a:solidFill>
          </a:endParaRPr>
        </a:p>
        <a:p>
          <a:pPr rtl="0"/>
          <a:endParaRPr lang="ru-RU" sz="1200" b="1" dirty="0">
            <a:solidFill>
              <a:schemeClr val="tx1"/>
            </a:solidFill>
          </a:endParaRPr>
        </a:p>
        <a:p>
          <a:pPr rtl="0"/>
          <a:endParaRPr lang="ru-RU" sz="1200" b="1" dirty="0">
            <a:solidFill>
              <a:schemeClr val="tx1"/>
            </a:solidFill>
          </a:endParaRPr>
        </a:p>
        <a:p>
          <a:pPr rtl="0"/>
          <a:endParaRPr lang="ru-RU" sz="1200" b="1" dirty="0">
            <a:solidFill>
              <a:schemeClr val="tx1"/>
            </a:solidFill>
          </a:endParaRPr>
        </a:p>
        <a:p>
          <a:pPr rtl="0"/>
          <a:endParaRPr lang="ru-RU" sz="1400" b="1" dirty="0">
            <a:solidFill>
              <a:schemeClr val="tx1"/>
            </a:solidFill>
          </a:endParaRPr>
        </a:p>
      </dgm:t>
    </dgm:pt>
    <dgm:pt modelId="{F9D04BC9-976D-4005-8972-0A51C57E1C47}" type="parTrans" cxnId="{EDC41D7F-D9B0-43E0-A542-F36A82849714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50A30282-5CAA-4340-9916-69D5D3BCAC66}" type="sibTrans" cxnId="{EDC41D7F-D9B0-43E0-A542-F36A82849714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0560FE01-E61D-419A-86E6-3B48F2274978}">
      <dgm:prSet custT="1"/>
      <dgm:spPr/>
      <dgm:t>
        <a:bodyPr/>
        <a:lstStyle/>
        <a:p>
          <a:pPr algn="ctr" rtl="0"/>
          <a:endParaRPr lang="ru-RU" sz="1500" b="1" dirty="0">
            <a:solidFill>
              <a:schemeClr val="tx1"/>
            </a:solidFill>
          </a:endParaRPr>
        </a:p>
        <a:p>
          <a:pPr algn="ctr" rtl="0"/>
          <a:endParaRPr lang="ru-RU" sz="1500" b="1" dirty="0">
            <a:solidFill>
              <a:schemeClr val="tx1"/>
            </a:solidFill>
          </a:endParaRPr>
        </a:p>
        <a:p>
          <a:pPr algn="ctr" rtl="0"/>
          <a:endParaRPr lang="ru-RU" sz="1500" b="1" dirty="0">
            <a:solidFill>
              <a:schemeClr val="tx1"/>
            </a:solidFill>
          </a:endParaRPr>
        </a:p>
        <a:p>
          <a:pPr algn="ctr" rtl="0"/>
          <a:endParaRPr lang="ru-RU" sz="1500" b="1" dirty="0">
            <a:solidFill>
              <a:schemeClr val="tx1"/>
            </a:solidFill>
          </a:endParaRPr>
        </a:p>
        <a:p>
          <a:pPr algn="ctr" rtl="0"/>
          <a:endParaRPr lang="ru-RU" sz="1500" b="1" dirty="0">
            <a:solidFill>
              <a:schemeClr val="tx1"/>
            </a:solidFill>
          </a:endParaRPr>
        </a:p>
        <a:p>
          <a:pPr algn="ctr" rtl="0"/>
          <a:r>
            <a:rPr lang="ru-RU" sz="1500" b="1" dirty="0">
              <a:solidFill>
                <a:schemeClr val="tx1"/>
              </a:solidFill>
            </a:rPr>
            <a:t>1.3. Доля получателей услуг, удовлетворенных открытостью, полнотой и доступностью информации о деятельности организации, размещенной на информационных стендах, на сайте (в % от общего числа опрошенных получателей услуг)</a:t>
          </a:r>
        </a:p>
        <a:p>
          <a:pPr algn="ctr" rtl="0"/>
          <a:endParaRPr lang="ru-RU" sz="1500" b="1" dirty="0">
            <a:solidFill>
              <a:schemeClr val="tx1"/>
            </a:solidFill>
          </a:endParaRPr>
        </a:p>
        <a:p>
          <a:pPr algn="ctr" rtl="0"/>
          <a:endParaRPr lang="ru-RU" sz="1500" b="1" dirty="0">
            <a:solidFill>
              <a:schemeClr val="tx1"/>
            </a:solidFill>
          </a:endParaRPr>
        </a:p>
        <a:p>
          <a:pPr algn="ctr" rtl="0"/>
          <a:endParaRPr lang="ru-RU" sz="1500" b="1" dirty="0">
            <a:solidFill>
              <a:schemeClr val="tx1"/>
            </a:solidFill>
          </a:endParaRPr>
        </a:p>
        <a:p>
          <a:pPr algn="ctr" rtl="0"/>
          <a:endParaRPr lang="ru-RU" sz="1500" b="1" dirty="0">
            <a:solidFill>
              <a:schemeClr val="tx1"/>
            </a:solidFill>
          </a:endParaRPr>
        </a:p>
        <a:p>
          <a:pPr algn="ctr" rtl="0"/>
          <a:endParaRPr lang="ru-RU" sz="1500" b="1" dirty="0">
            <a:solidFill>
              <a:schemeClr val="tx1"/>
            </a:solidFill>
          </a:endParaRPr>
        </a:p>
        <a:p>
          <a:pPr algn="ctr" rtl="0"/>
          <a:endParaRPr lang="ru-RU" sz="1400" b="1" dirty="0">
            <a:solidFill>
              <a:schemeClr val="tx1"/>
            </a:solidFill>
          </a:endParaRPr>
        </a:p>
        <a:p>
          <a:pPr algn="ctr" rtl="0"/>
          <a:endParaRPr lang="ru-RU" sz="1400" b="1" dirty="0">
            <a:solidFill>
              <a:schemeClr val="tx1"/>
            </a:solidFill>
          </a:endParaRPr>
        </a:p>
        <a:p>
          <a:pPr algn="ctr" rtl="0"/>
          <a:endParaRPr lang="ru-RU" sz="1400" b="1" dirty="0">
            <a:solidFill>
              <a:schemeClr val="tx1"/>
            </a:solidFill>
          </a:endParaRPr>
        </a:p>
        <a:p>
          <a:pPr algn="ctr" rtl="0"/>
          <a:endParaRPr lang="ru-RU" sz="1400" dirty="0">
            <a:solidFill>
              <a:schemeClr val="tx1"/>
            </a:solidFill>
          </a:endParaRPr>
        </a:p>
      </dgm:t>
    </dgm:pt>
    <dgm:pt modelId="{C249AE82-DF43-43AB-9650-13A6B5160DCB}" type="parTrans" cxnId="{B0854024-515B-486F-B629-25199D0E40E7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07F5D109-C169-4295-898E-770FEF4567CC}" type="sibTrans" cxnId="{B0854024-515B-486F-B629-25199D0E40E7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16BC5287-4063-4A7D-BD83-64C86727D22A}" type="pres">
      <dgm:prSet presAssocID="{87459BAD-E67B-4C46-A572-E7B88B03063F}" presName="Name0" presStyleCnt="0">
        <dgm:presLayoutVars>
          <dgm:dir/>
          <dgm:resizeHandles val="exact"/>
        </dgm:presLayoutVars>
      </dgm:prSet>
      <dgm:spPr/>
    </dgm:pt>
    <dgm:pt modelId="{5E9867D7-649E-4788-A66E-7BE7F45AAB80}" type="pres">
      <dgm:prSet presAssocID="{87459BAD-E67B-4C46-A572-E7B88B03063F}" presName="fgShape" presStyleLbl="fgShp" presStyleIdx="0" presStyleCnt="1" custScaleY="61173" custLinFactNeighborX="4489" custLinFactNeighborY="52747"/>
      <dgm:spPr>
        <a:solidFill>
          <a:schemeClr val="accent2">
            <a:lumMod val="75000"/>
          </a:schemeClr>
        </a:solidFill>
      </dgm:spPr>
    </dgm:pt>
    <dgm:pt modelId="{734CB4BF-A739-4906-A917-F5B0EE00868E}" type="pres">
      <dgm:prSet presAssocID="{87459BAD-E67B-4C46-A572-E7B88B03063F}" presName="linComp" presStyleCnt="0"/>
      <dgm:spPr/>
    </dgm:pt>
    <dgm:pt modelId="{5F063131-C9B7-4373-AD24-01D8CD7A4CD3}" type="pres">
      <dgm:prSet presAssocID="{91B85B1C-BDCA-429B-88B0-974F0C9DA199}" presName="compNode" presStyleCnt="0"/>
      <dgm:spPr/>
    </dgm:pt>
    <dgm:pt modelId="{7AD5EE42-5CB6-4DAF-AEAE-92088C9C5883}" type="pres">
      <dgm:prSet presAssocID="{91B85B1C-BDCA-429B-88B0-974F0C9DA199}" presName="bkgdShape" presStyleLbl="node1" presStyleIdx="0" presStyleCnt="3" custScaleX="84221" custLinFactNeighborX="3286" custLinFactNeighborY="-1538"/>
      <dgm:spPr/>
    </dgm:pt>
    <dgm:pt modelId="{9839EDC6-532D-4308-85A8-EA50195FBF6B}" type="pres">
      <dgm:prSet presAssocID="{91B85B1C-BDCA-429B-88B0-974F0C9DA199}" presName="nodeTx" presStyleLbl="node1" presStyleIdx="0" presStyleCnt="3">
        <dgm:presLayoutVars>
          <dgm:bulletEnabled val="1"/>
        </dgm:presLayoutVars>
      </dgm:prSet>
      <dgm:spPr/>
    </dgm:pt>
    <dgm:pt modelId="{19480E4F-8F34-44A8-8595-80435038BC01}" type="pres">
      <dgm:prSet presAssocID="{91B85B1C-BDCA-429B-88B0-974F0C9DA199}" presName="invisiNode" presStyleLbl="node1" presStyleIdx="0" presStyleCnt="3"/>
      <dgm:spPr/>
    </dgm:pt>
    <dgm:pt modelId="{12C466C6-7BF0-4221-9512-5381D07664B0}" type="pres">
      <dgm:prSet presAssocID="{91B85B1C-BDCA-429B-88B0-974F0C9DA199}" presName="imagNode" presStyleLbl="fgImgPlace1" presStyleIdx="0" presStyleCnt="3" custAng="0" custFlipVert="1" custFlipHor="1" custScaleX="31063" custScaleY="3415" custLinFactY="100000" custLinFactNeighborX="21326" custLinFactNeighborY="122136"/>
      <dgm:spPr/>
    </dgm:pt>
    <dgm:pt modelId="{79AEB3DA-537A-45DE-8D9A-BA9ACAD9B127}" type="pres">
      <dgm:prSet presAssocID="{67D7CBD6-7C00-4AC8-AAB5-E5B49519A1A1}" presName="sibTrans" presStyleLbl="sibTrans2D1" presStyleIdx="0" presStyleCnt="0"/>
      <dgm:spPr/>
    </dgm:pt>
    <dgm:pt modelId="{7F2C630A-D4ED-4C6C-9F5B-E21CD4F5DBD3}" type="pres">
      <dgm:prSet presAssocID="{8A39B6F4-AA10-4AC8-8947-1EC8343D43CE}" presName="compNode" presStyleCnt="0"/>
      <dgm:spPr/>
    </dgm:pt>
    <dgm:pt modelId="{097CB35E-4D1D-456A-98A9-4A1A1B569A59}" type="pres">
      <dgm:prSet presAssocID="{8A39B6F4-AA10-4AC8-8947-1EC8343D43CE}" presName="bkgdShape" presStyleLbl="node1" presStyleIdx="1" presStyleCnt="3" custScaleX="81337" custLinFactNeighborX="2612"/>
      <dgm:spPr/>
    </dgm:pt>
    <dgm:pt modelId="{9D93CFCF-0C53-42E2-9E2B-3ABC88BEE2EF}" type="pres">
      <dgm:prSet presAssocID="{8A39B6F4-AA10-4AC8-8947-1EC8343D43CE}" presName="nodeTx" presStyleLbl="node1" presStyleIdx="1" presStyleCnt="3">
        <dgm:presLayoutVars>
          <dgm:bulletEnabled val="1"/>
        </dgm:presLayoutVars>
      </dgm:prSet>
      <dgm:spPr/>
    </dgm:pt>
    <dgm:pt modelId="{78D9C6D7-5049-4B9B-B40A-05372B22D666}" type="pres">
      <dgm:prSet presAssocID="{8A39B6F4-AA10-4AC8-8947-1EC8343D43CE}" presName="invisiNode" presStyleLbl="node1" presStyleIdx="1" presStyleCnt="3"/>
      <dgm:spPr/>
    </dgm:pt>
    <dgm:pt modelId="{B95BA888-A802-416A-9302-4EACACBFEAFE}" type="pres">
      <dgm:prSet presAssocID="{8A39B6F4-AA10-4AC8-8947-1EC8343D43CE}" presName="imagNode" presStyleLbl="fgImgPlace1" presStyleIdx="1" presStyleCnt="3" custFlipVert="0" custScaleX="28672" custScaleY="2509" custLinFactY="100000" custLinFactNeighborX="-13331" custLinFactNeighborY="121683"/>
      <dgm:spPr/>
    </dgm:pt>
    <dgm:pt modelId="{04427EE9-C451-4C53-A4EF-F9BD555347FC}" type="pres">
      <dgm:prSet presAssocID="{50A30282-5CAA-4340-9916-69D5D3BCAC66}" presName="sibTrans" presStyleLbl="sibTrans2D1" presStyleIdx="0" presStyleCnt="0"/>
      <dgm:spPr/>
    </dgm:pt>
    <dgm:pt modelId="{334304D8-EF0C-473E-85B4-42D712F7061A}" type="pres">
      <dgm:prSet presAssocID="{0560FE01-E61D-419A-86E6-3B48F2274978}" presName="compNode" presStyleCnt="0"/>
      <dgm:spPr/>
    </dgm:pt>
    <dgm:pt modelId="{D14AEF2E-0E21-4C8D-A27B-F95CCC2EF78E}" type="pres">
      <dgm:prSet presAssocID="{0560FE01-E61D-419A-86E6-3B48F2274978}" presName="bkgdShape" presStyleLbl="node1" presStyleIdx="2" presStyleCnt="3" custScaleX="75025" custLinFactNeighborX="1910"/>
      <dgm:spPr/>
    </dgm:pt>
    <dgm:pt modelId="{B2416D54-6A51-4761-A3EF-EACB4A756C7E}" type="pres">
      <dgm:prSet presAssocID="{0560FE01-E61D-419A-86E6-3B48F2274978}" presName="nodeTx" presStyleLbl="node1" presStyleIdx="2" presStyleCnt="3">
        <dgm:presLayoutVars>
          <dgm:bulletEnabled val="1"/>
        </dgm:presLayoutVars>
      </dgm:prSet>
      <dgm:spPr/>
    </dgm:pt>
    <dgm:pt modelId="{5080CC2D-4AD0-467C-942D-171AE8291F8C}" type="pres">
      <dgm:prSet presAssocID="{0560FE01-E61D-419A-86E6-3B48F2274978}" presName="invisiNode" presStyleLbl="node1" presStyleIdx="2" presStyleCnt="3"/>
      <dgm:spPr/>
    </dgm:pt>
    <dgm:pt modelId="{6221CBE3-2FB6-4EA5-8F30-D3DCC07EC55E}" type="pres">
      <dgm:prSet presAssocID="{0560FE01-E61D-419A-86E6-3B48F2274978}" presName="imagNode" presStyleLbl="fgImgPlace1" presStyleIdx="2" presStyleCnt="3" custFlipVert="1" custScaleX="28671" custScaleY="2336" custLinFactY="100000" custLinFactNeighborX="-6042" custLinFactNeighborY="120132"/>
      <dgm:spPr/>
    </dgm:pt>
  </dgm:ptLst>
  <dgm:cxnLst>
    <dgm:cxn modelId="{B0854024-515B-486F-B629-25199D0E40E7}" srcId="{87459BAD-E67B-4C46-A572-E7B88B03063F}" destId="{0560FE01-E61D-419A-86E6-3B48F2274978}" srcOrd="2" destOrd="0" parTransId="{C249AE82-DF43-43AB-9650-13A6B5160DCB}" sibTransId="{07F5D109-C169-4295-898E-770FEF4567CC}"/>
    <dgm:cxn modelId="{B6A50D67-98C1-4849-A08A-68C403437E23}" type="presOf" srcId="{50A30282-5CAA-4340-9916-69D5D3BCAC66}" destId="{04427EE9-C451-4C53-A4EF-F9BD555347FC}" srcOrd="0" destOrd="0" presId="urn:microsoft.com/office/officeart/2005/8/layout/hList7"/>
    <dgm:cxn modelId="{EDC41D7F-D9B0-43E0-A542-F36A82849714}" srcId="{87459BAD-E67B-4C46-A572-E7B88B03063F}" destId="{8A39B6F4-AA10-4AC8-8947-1EC8343D43CE}" srcOrd="1" destOrd="0" parTransId="{F9D04BC9-976D-4005-8972-0A51C57E1C47}" sibTransId="{50A30282-5CAA-4340-9916-69D5D3BCAC66}"/>
    <dgm:cxn modelId="{676CA986-9732-4BB6-A0B3-7EA774BCB9D1}" type="presOf" srcId="{0560FE01-E61D-419A-86E6-3B48F2274978}" destId="{B2416D54-6A51-4761-A3EF-EACB4A756C7E}" srcOrd="1" destOrd="0" presId="urn:microsoft.com/office/officeart/2005/8/layout/hList7"/>
    <dgm:cxn modelId="{E8588092-5696-4E3B-9072-C9B4A013F4C3}" type="presOf" srcId="{67D7CBD6-7C00-4AC8-AAB5-E5B49519A1A1}" destId="{79AEB3DA-537A-45DE-8D9A-BA9ACAD9B127}" srcOrd="0" destOrd="0" presId="urn:microsoft.com/office/officeart/2005/8/layout/hList7"/>
    <dgm:cxn modelId="{F7D5CA9E-AC29-4A58-8CA6-0B3180E44CE7}" type="presOf" srcId="{91B85B1C-BDCA-429B-88B0-974F0C9DA199}" destId="{9839EDC6-532D-4308-85A8-EA50195FBF6B}" srcOrd="1" destOrd="0" presId="urn:microsoft.com/office/officeart/2005/8/layout/hList7"/>
    <dgm:cxn modelId="{55F9FFA2-EAD2-4377-A46F-AC06F977A3A3}" type="presOf" srcId="{87459BAD-E67B-4C46-A572-E7B88B03063F}" destId="{16BC5287-4063-4A7D-BD83-64C86727D22A}" srcOrd="0" destOrd="0" presId="urn:microsoft.com/office/officeart/2005/8/layout/hList7"/>
    <dgm:cxn modelId="{EDF62BA3-1B46-4605-A984-630255BB6065}" type="presOf" srcId="{0560FE01-E61D-419A-86E6-3B48F2274978}" destId="{D14AEF2E-0E21-4C8D-A27B-F95CCC2EF78E}" srcOrd="0" destOrd="0" presId="urn:microsoft.com/office/officeart/2005/8/layout/hList7"/>
    <dgm:cxn modelId="{CDEE68D7-9E9A-46F2-9638-96407141CF52}" type="presOf" srcId="{91B85B1C-BDCA-429B-88B0-974F0C9DA199}" destId="{7AD5EE42-5CB6-4DAF-AEAE-92088C9C5883}" srcOrd="0" destOrd="0" presId="urn:microsoft.com/office/officeart/2005/8/layout/hList7"/>
    <dgm:cxn modelId="{CAAD37DE-77C3-40D3-8E0A-1A15F499C736}" type="presOf" srcId="{8A39B6F4-AA10-4AC8-8947-1EC8343D43CE}" destId="{9D93CFCF-0C53-42E2-9E2B-3ABC88BEE2EF}" srcOrd="1" destOrd="0" presId="urn:microsoft.com/office/officeart/2005/8/layout/hList7"/>
    <dgm:cxn modelId="{CFA74CFA-E4B9-442A-93DC-752C9C1F53B4}" type="presOf" srcId="{8A39B6F4-AA10-4AC8-8947-1EC8343D43CE}" destId="{097CB35E-4D1D-456A-98A9-4A1A1B569A59}" srcOrd="0" destOrd="0" presId="urn:microsoft.com/office/officeart/2005/8/layout/hList7"/>
    <dgm:cxn modelId="{EEAFC7FA-12C6-417E-A42A-3444584E988B}" srcId="{87459BAD-E67B-4C46-A572-E7B88B03063F}" destId="{91B85B1C-BDCA-429B-88B0-974F0C9DA199}" srcOrd="0" destOrd="0" parTransId="{E4ED0F27-1E2A-47C5-B620-866A3D8E4B88}" sibTransId="{67D7CBD6-7C00-4AC8-AAB5-E5B49519A1A1}"/>
    <dgm:cxn modelId="{E56419E9-86F3-497A-8920-6B8784EC7F6D}" type="presParOf" srcId="{16BC5287-4063-4A7D-BD83-64C86727D22A}" destId="{5E9867D7-649E-4788-A66E-7BE7F45AAB80}" srcOrd="0" destOrd="0" presId="urn:microsoft.com/office/officeart/2005/8/layout/hList7"/>
    <dgm:cxn modelId="{68F438D2-68F7-4F8A-A8C6-3F592DEFE9FE}" type="presParOf" srcId="{16BC5287-4063-4A7D-BD83-64C86727D22A}" destId="{734CB4BF-A739-4906-A917-F5B0EE00868E}" srcOrd="1" destOrd="0" presId="urn:microsoft.com/office/officeart/2005/8/layout/hList7"/>
    <dgm:cxn modelId="{923E5804-2776-4A1E-8883-ADAB48AC30CE}" type="presParOf" srcId="{734CB4BF-A739-4906-A917-F5B0EE00868E}" destId="{5F063131-C9B7-4373-AD24-01D8CD7A4CD3}" srcOrd="0" destOrd="0" presId="urn:microsoft.com/office/officeart/2005/8/layout/hList7"/>
    <dgm:cxn modelId="{4782957C-D381-4246-8011-46A8D6440217}" type="presParOf" srcId="{5F063131-C9B7-4373-AD24-01D8CD7A4CD3}" destId="{7AD5EE42-5CB6-4DAF-AEAE-92088C9C5883}" srcOrd="0" destOrd="0" presId="urn:microsoft.com/office/officeart/2005/8/layout/hList7"/>
    <dgm:cxn modelId="{96DD72BD-F8C5-4E42-BFD1-A9F720E84F1A}" type="presParOf" srcId="{5F063131-C9B7-4373-AD24-01D8CD7A4CD3}" destId="{9839EDC6-532D-4308-85A8-EA50195FBF6B}" srcOrd="1" destOrd="0" presId="urn:microsoft.com/office/officeart/2005/8/layout/hList7"/>
    <dgm:cxn modelId="{C950E4B4-6150-4BDF-B4A5-9F0D33DDBF56}" type="presParOf" srcId="{5F063131-C9B7-4373-AD24-01D8CD7A4CD3}" destId="{19480E4F-8F34-44A8-8595-80435038BC01}" srcOrd="2" destOrd="0" presId="urn:microsoft.com/office/officeart/2005/8/layout/hList7"/>
    <dgm:cxn modelId="{7D6DF49D-6E07-4CDB-8DFA-EABFB3908B32}" type="presParOf" srcId="{5F063131-C9B7-4373-AD24-01D8CD7A4CD3}" destId="{12C466C6-7BF0-4221-9512-5381D07664B0}" srcOrd="3" destOrd="0" presId="urn:microsoft.com/office/officeart/2005/8/layout/hList7"/>
    <dgm:cxn modelId="{BC00ED1A-44BF-4572-96FF-38DAD59DE144}" type="presParOf" srcId="{734CB4BF-A739-4906-A917-F5B0EE00868E}" destId="{79AEB3DA-537A-45DE-8D9A-BA9ACAD9B127}" srcOrd="1" destOrd="0" presId="urn:microsoft.com/office/officeart/2005/8/layout/hList7"/>
    <dgm:cxn modelId="{C34F9122-F19D-4416-83FD-A3F281D591D4}" type="presParOf" srcId="{734CB4BF-A739-4906-A917-F5B0EE00868E}" destId="{7F2C630A-D4ED-4C6C-9F5B-E21CD4F5DBD3}" srcOrd="2" destOrd="0" presId="urn:microsoft.com/office/officeart/2005/8/layout/hList7"/>
    <dgm:cxn modelId="{64EDFE62-CB4C-49BB-A077-1F843C629F3B}" type="presParOf" srcId="{7F2C630A-D4ED-4C6C-9F5B-E21CD4F5DBD3}" destId="{097CB35E-4D1D-456A-98A9-4A1A1B569A59}" srcOrd="0" destOrd="0" presId="urn:microsoft.com/office/officeart/2005/8/layout/hList7"/>
    <dgm:cxn modelId="{BC23DF47-87F5-47C0-A8DE-2F9571B9CF69}" type="presParOf" srcId="{7F2C630A-D4ED-4C6C-9F5B-E21CD4F5DBD3}" destId="{9D93CFCF-0C53-42E2-9E2B-3ABC88BEE2EF}" srcOrd="1" destOrd="0" presId="urn:microsoft.com/office/officeart/2005/8/layout/hList7"/>
    <dgm:cxn modelId="{9C98F28B-81E0-4B09-ABE1-23DC6DB07A83}" type="presParOf" srcId="{7F2C630A-D4ED-4C6C-9F5B-E21CD4F5DBD3}" destId="{78D9C6D7-5049-4B9B-B40A-05372B22D666}" srcOrd="2" destOrd="0" presId="urn:microsoft.com/office/officeart/2005/8/layout/hList7"/>
    <dgm:cxn modelId="{FA04D882-FECB-4A68-B3FA-85B09168B533}" type="presParOf" srcId="{7F2C630A-D4ED-4C6C-9F5B-E21CD4F5DBD3}" destId="{B95BA888-A802-416A-9302-4EACACBFEAFE}" srcOrd="3" destOrd="0" presId="urn:microsoft.com/office/officeart/2005/8/layout/hList7"/>
    <dgm:cxn modelId="{68F5C22B-68F6-47E2-9AEF-EDB4615D48E2}" type="presParOf" srcId="{734CB4BF-A739-4906-A917-F5B0EE00868E}" destId="{04427EE9-C451-4C53-A4EF-F9BD555347FC}" srcOrd="3" destOrd="0" presId="urn:microsoft.com/office/officeart/2005/8/layout/hList7"/>
    <dgm:cxn modelId="{6512C6C7-CE91-4922-9DD4-C628008D91F7}" type="presParOf" srcId="{734CB4BF-A739-4906-A917-F5B0EE00868E}" destId="{334304D8-EF0C-473E-85B4-42D712F7061A}" srcOrd="4" destOrd="0" presId="urn:microsoft.com/office/officeart/2005/8/layout/hList7"/>
    <dgm:cxn modelId="{B783FAE5-E194-4AE9-BD25-038D4FE6A91E}" type="presParOf" srcId="{334304D8-EF0C-473E-85B4-42D712F7061A}" destId="{D14AEF2E-0E21-4C8D-A27B-F95CCC2EF78E}" srcOrd="0" destOrd="0" presId="urn:microsoft.com/office/officeart/2005/8/layout/hList7"/>
    <dgm:cxn modelId="{086776C1-ECCB-4ED3-8EE3-2024CDE5A4C7}" type="presParOf" srcId="{334304D8-EF0C-473E-85B4-42D712F7061A}" destId="{B2416D54-6A51-4761-A3EF-EACB4A756C7E}" srcOrd="1" destOrd="0" presId="urn:microsoft.com/office/officeart/2005/8/layout/hList7"/>
    <dgm:cxn modelId="{ED502BF0-54D8-42A7-A3CB-8C9D50EDBE72}" type="presParOf" srcId="{334304D8-EF0C-473E-85B4-42D712F7061A}" destId="{5080CC2D-4AD0-467C-942D-171AE8291F8C}" srcOrd="2" destOrd="0" presId="urn:microsoft.com/office/officeart/2005/8/layout/hList7"/>
    <dgm:cxn modelId="{218D59B7-F457-47FD-AC2F-FA5DF429A740}" type="presParOf" srcId="{334304D8-EF0C-473E-85B4-42D712F7061A}" destId="{6221CBE3-2FB6-4EA5-8F30-D3DCC07EC55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7459BAD-E67B-4C46-A572-E7B88B03063F}" type="doc">
      <dgm:prSet loTypeId="urn:microsoft.com/office/officeart/2005/8/layout/hList7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91B85B1C-BDCA-429B-88B0-974F0C9DA199}">
      <dgm:prSet custT="1"/>
      <dgm:spPr/>
      <dgm:t>
        <a:bodyPr/>
        <a:lstStyle/>
        <a:p>
          <a:pPr algn="ctr" rtl="0">
            <a:spcBef>
              <a:spcPct val="0"/>
            </a:spcBef>
            <a:spcAft>
              <a:spcPct val="35000"/>
            </a:spcAft>
          </a:pPr>
          <a:endParaRPr lang="ru-RU" sz="2000" b="1" dirty="0">
            <a:solidFill>
              <a:schemeClr val="tx1"/>
            </a:solidFill>
          </a:endParaRPr>
        </a:p>
        <a:p>
          <a:pPr algn="ctr" rtl="0">
            <a:spcBef>
              <a:spcPts val="1200"/>
            </a:spcBef>
            <a:spcAft>
              <a:spcPts val="600"/>
            </a:spcAft>
          </a:pPr>
          <a:r>
            <a:rPr lang="ru-RU" sz="2000" b="1" dirty="0">
              <a:solidFill>
                <a:schemeClr val="tx1"/>
              </a:solidFill>
            </a:rPr>
            <a:t>2.1. Обеспечение в организации комфортных условий, в которых осуществляется деятельность организаций культуры:</a:t>
          </a:r>
        </a:p>
        <a:p>
          <a:pPr rtl="0"/>
          <a:r>
            <a:rPr lang="ru-RU" sz="1800" b="0" dirty="0">
              <a:solidFill>
                <a:schemeClr val="tx1"/>
              </a:solidFill>
            </a:rPr>
            <a:t>1) наличие зоны отдыха (ожидания);</a:t>
          </a:r>
        </a:p>
        <a:p>
          <a:r>
            <a:rPr lang="ru-RU" sz="1800" b="0" dirty="0">
              <a:solidFill>
                <a:schemeClr val="tx1"/>
              </a:solidFill>
            </a:rPr>
            <a:t>2) наличие и понятность навигации внутри организации;	</a:t>
          </a:r>
        </a:p>
        <a:p>
          <a:r>
            <a:rPr lang="ru-RU" sz="1800" b="0" dirty="0">
              <a:solidFill>
                <a:schemeClr val="tx1"/>
              </a:solidFill>
            </a:rPr>
            <a:t>3) наличие и доступность питьевой воды;</a:t>
          </a:r>
        </a:p>
        <a:p>
          <a:r>
            <a:rPr lang="ru-RU" sz="1800" b="0" dirty="0">
              <a:solidFill>
                <a:schemeClr val="tx1"/>
              </a:solidFill>
            </a:rPr>
            <a:t>4) наличие и доступность санитарно-гигиенических помещений;	</a:t>
          </a:r>
        </a:p>
        <a:p>
          <a:r>
            <a:rPr lang="ru-RU" sz="1800" b="0" dirty="0">
              <a:solidFill>
                <a:schemeClr val="tx1"/>
              </a:solidFill>
            </a:rPr>
            <a:t>5) санитарное состояние помещений;</a:t>
          </a:r>
        </a:p>
        <a:p>
          <a:r>
            <a:rPr lang="ru-RU" sz="1800" dirty="0">
              <a:solidFill>
                <a:schemeClr val="tx1"/>
              </a:solidFill>
            </a:rPr>
            <a:t>6) возможность бронирования услуги/доступность записи на получение услуги; </a:t>
          </a:r>
          <a:r>
            <a:rPr lang="ru-RU" sz="2000" b="0" dirty="0">
              <a:solidFill>
                <a:schemeClr val="tx1"/>
              </a:solidFill>
            </a:rPr>
            <a:t>	</a:t>
          </a: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2000" b="1" dirty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2000" b="1" dirty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2000" b="1" dirty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2000" b="1" dirty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2000" dirty="0">
            <a:solidFill>
              <a:schemeClr val="tx1"/>
            </a:solidFill>
          </a:endParaRPr>
        </a:p>
      </dgm:t>
    </dgm:pt>
    <dgm:pt modelId="{E4ED0F27-1E2A-47C5-B620-866A3D8E4B88}" type="parTrans" cxnId="{EEAFC7FA-12C6-417E-A42A-3444584E988B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67D7CBD6-7C00-4AC8-AAB5-E5B49519A1A1}" type="sibTrans" cxnId="{EEAFC7FA-12C6-417E-A42A-3444584E988B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8A39B6F4-AA10-4AC8-8947-1EC8343D43CE}">
      <dgm:prSet custT="1"/>
      <dgm:spPr/>
      <dgm:t>
        <a:bodyPr/>
        <a:lstStyle/>
        <a:p>
          <a:pPr marL="36000" rtl="0"/>
          <a:r>
            <a:rPr lang="ru-RU" sz="2000" b="1" dirty="0">
              <a:solidFill>
                <a:schemeClr val="tx1"/>
              </a:solidFill>
            </a:rPr>
            <a:t>2.2. Доля получателей услуг, удовлетворенных комфортностью условий, в которых осуществляется деятельность организаций культуры (в % от общего числа опрошенных получателей услуг)</a:t>
          </a:r>
        </a:p>
        <a:p>
          <a:pPr marL="36000" rtl="0"/>
          <a:endParaRPr lang="ru-RU" sz="2000" b="1" dirty="0">
            <a:solidFill>
              <a:schemeClr val="tx1"/>
            </a:solidFill>
          </a:endParaRPr>
        </a:p>
        <a:p>
          <a:pPr marL="36000" rtl="0"/>
          <a:endParaRPr lang="ru-RU" sz="2000" b="1" dirty="0">
            <a:solidFill>
              <a:schemeClr val="tx1"/>
            </a:solidFill>
          </a:endParaRPr>
        </a:p>
        <a:p>
          <a:pPr marL="36000" rtl="0"/>
          <a:endParaRPr lang="ru-RU" sz="2000" b="1" dirty="0">
            <a:solidFill>
              <a:schemeClr val="tx1"/>
            </a:solidFill>
          </a:endParaRPr>
        </a:p>
      </dgm:t>
    </dgm:pt>
    <dgm:pt modelId="{F9D04BC9-976D-4005-8972-0A51C57E1C47}" type="parTrans" cxnId="{EDC41D7F-D9B0-43E0-A542-F36A82849714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50A30282-5CAA-4340-9916-69D5D3BCAC66}" type="sibTrans" cxnId="{EDC41D7F-D9B0-43E0-A542-F36A82849714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16BC5287-4063-4A7D-BD83-64C86727D22A}" type="pres">
      <dgm:prSet presAssocID="{87459BAD-E67B-4C46-A572-E7B88B03063F}" presName="Name0" presStyleCnt="0">
        <dgm:presLayoutVars>
          <dgm:dir/>
          <dgm:resizeHandles val="exact"/>
        </dgm:presLayoutVars>
      </dgm:prSet>
      <dgm:spPr/>
    </dgm:pt>
    <dgm:pt modelId="{5E9867D7-649E-4788-A66E-7BE7F45AAB80}" type="pres">
      <dgm:prSet presAssocID="{87459BAD-E67B-4C46-A572-E7B88B03063F}" presName="fgShape" presStyleLbl="fgShp" presStyleIdx="0" presStyleCnt="1" custScaleX="74592" custScaleY="64913" custLinFactNeighborX="7004" custLinFactNeighborY="26901"/>
      <dgm:spPr>
        <a:solidFill>
          <a:schemeClr val="accent2">
            <a:lumMod val="75000"/>
          </a:schemeClr>
        </a:solidFill>
      </dgm:spPr>
    </dgm:pt>
    <dgm:pt modelId="{734CB4BF-A739-4906-A917-F5B0EE00868E}" type="pres">
      <dgm:prSet presAssocID="{87459BAD-E67B-4C46-A572-E7B88B03063F}" presName="linComp" presStyleCnt="0"/>
      <dgm:spPr/>
    </dgm:pt>
    <dgm:pt modelId="{5F063131-C9B7-4373-AD24-01D8CD7A4CD3}" type="pres">
      <dgm:prSet presAssocID="{91B85B1C-BDCA-429B-88B0-974F0C9DA199}" presName="compNode" presStyleCnt="0"/>
      <dgm:spPr/>
    </dgm:pt>
    <dgm:pt modelId="{7AD5EE42-5CB6-4DAF-AEAE-92088C9C5883}" type="pres">
      <dgm:prSet presAssocID="{91B85B1C-BDCA-429B-88B0-974F0C9DA199}" presName="bkgdShape" presStyleLbl="node1" presStyleIdx="0" presStyleCnt="2" custScaleX="203081" custScaleY="93333" custLinFactNeighborX="2756" custLinFactNeighborY="59"/>
      <dgm:spPr/>
    </dgm:pt>
    <dgm:pt modelId="{9839EDC6-532D-4308-85A8-EA50195FBF6B}" type="pres">
      <dgm:prSet presAssocID="{91B85B1C-BDCA-429B-88B0-974F0C9DA199}" presName="nodeTx" presStyleLbl="node1" presStyleIdx="0" presStyleCnt="2">
        <dgm:presLayoutVars>
          <dgm:bulletEnabled val="1"/>
        </dgm:presLayoutVars>
      </dgm:prSet>
      <dgm:spPr/>
    </dgm:pt>
    <dgm:pt modelId="{19480E4F-8F34-44A8-8595-80435038BC01}" type="pres">
      <dgm:prSet presAssocID="{91B85B1C-BDCA-429B-88B0-974F0C9DA199}" presName="invisiNode" presStyleLbl="node1" presStyleIdx="0" presStyleCnt="2"/>
      <dgm:spPr/>
    </dgm:pt>
    <dgm:pt modelId="{12C466C6-7BF0-4221-9512-5381D07664B0}" type="pres">
      <dgm:prSet presAssocID="{91B85B1C-BDCA-429B-88B0-974F0C9DA199}" presName="imagNode" presStyleLbl="fgImgPlace1" presStyleIdx="0" presStyleCnt="2" custFlipVert="1" custFlipHor="1" custScaleX="31063" custScaleY="6988" custLinFactY="100000" custLinFactNeighborX="56225" custLinFactNeighborY="102743"/>
      <dgm:spPr/>
    </dgm:pt>
    <dgm:pt modelId="{79AEB3DA-537A-45DE-8D9A-BA9ACAD9B127}" type="pres">
      <dgm:prSet presAssocID="{67D7CBD6-7C00-4AC8-AAB5-E5B49519A1A1}" presName="sibTrans" presStyleLbl="sibTrans2D1" presStyleIdx="0" presStyleCnt="0"/>
      <dgm:spPr/>
    </dgm:pt>
    <dgm:pt modelId="{7F2C630A-D4ED-4C6C-9F5B-E21CD4F5DBD3}" type="pres">
      <dgm:prSet presAssocID="{8A39B6F4-AA10-4AC8-8947-1EC8343D43CE}" presName="compNode" presStyleCnt="0"/>
      <dgm:spPr/>
    </dgm:pt>
    <dgm:pt modelId="{097CB35E-4D1D-456A-98A9-4A1A1B569A59}" type="pres">
      <dgm:prSet presAssocID="{8A39B6F4-AA10-4AC8-8947-1EC8343D43CE}" presName="bkgdShape" presStyleLbl="node1" presStyleIdx="1" presStyleCnt="2" custScaleX="139706" custScaleY="81333" custLinFactNeighborX="840" custLinFactNeighborY="2000"/>
      <dgm:spPr/>
    </dgm:pt>
    <dgm:pt modelId="{9D93CFCF-0C53-42E2-9E2B-3ABC88BEE2EF}" type="pres">
      <dgm:prSet presAssocID="{8A39B6F4-AA10-4AC8-8947-1EC8343D43CE}" presName="nodeTx" presStyleLbl="node1" presStyleIdx="1" presStyleCnt="2">
        <dgm:presLayoutVars>
          <dgm:bulletEnabled val="1"/>
        </dgm:presLayoutVars>
      </dgm:prSet>
      <dgm:spPr/>
    </dgm:pt>
    <dgm:pt modelId="{78D9C6D7-5049-4B9B-B40A-05372B22D666}" type="pres">
      <dgm:prSet presAssocID="{8A39B6F4-AA10-4AC8-8947-1EC8343D43CE}" presName="invisiNode" presStyleLbl="node1" presStyleIdx="1" presStyleCnt="2"/>
      <dgm:spPr/>
    </dgm:pt>
    <dgm:pt modelId="{B95BA888-A802-416A-9302-4EACACBFEAFE}" type="pres">
      <dgm:prSet presAssocID="{8A39B6F4-AA10-4AC8-8947-1EC8343D43CE}" presName="imagNode" presStyleLbl="fgImgPlace1" presStyleIdx="1" presStyleCnt="2" custAng="0" custFlipVert="1" custScaleX="29229" custScaleY="2577" custLinFactY="95533" custLinFactNeighborX="-38790" custLinFactNeighborY="100000"/>
      <dgm:spPr/>
    </dgm:pt>
  </dgm:ptLst>
  <dgm:cxnLst>
    <dgm:cxn modelId="{C73AFC43-6853-456C-8C74-2394BEA02F4A}" type="presOf" srcId="{67D7CBD6-7C00-4AC8-AAB5-E5B49519A1A1}" destId="{79AEB3DA-537A-45DE-8D9A-BA9ACAD9B127}" srcOrd="0" destOrd="0" presId="urn:microsoft.com/office/officeart/2005/8/layout/hList7"/>
    <dgm:cxn modelId="{70312F66-D134-4958-BB49-B1217CB43ED9}" type="presOf" srcId="{91B85B1C-BDCA-429B-88B0-974F0C9DA199}" destId="{9839EDC6-532D-4308-85A8-EA50195FBF6B}" srcOrd="1" destOrd="0" presId="urn:microsoft.com/office/officeart/2005/8/layout/hList7"/>
    <dgm:cxn modelId="{45BC0B4B-7A18-40CA-88E2-0901EDC63445}" type="presOf" srcId="{8A39B6F4-AA10-4AC8-8947-1EC8343D43CE}" destId="{9D93CFCF-0C53-42E2-9E2B-3ABC88BEE2EF}" srcOrd="1" destOrd="0" presId="urn:microsoft.com/office/officeart/2005/8/layout/hList7"/>
    <dgm:cxn modelId="{E9B8BC56-1981-4CE3-8A98-0E5CA03BCC2D}" type="presOf" srcId="{91B85B1C-BDCA-429B-88B0-974F0C9DA199}" destId="{7AD5EE42-5CB6-4DAF-AEAE-92088C9C5883}" srcOrd="0" destOrd="0" presId="urn:microsoft.com/office/officeart/2005/8/layout/hList7"/>
    <dgm:cxn modelId="{EDC41D7F-D9B0-43E0-A542-F36A82849714}" srcId="{87459BAD-E67B-4C46-A572-E7B88B03063F}" destId="{8A39B6F4-AA10-4AC8-8947-1EC8343D43CE}" srcOrd="1" destOrd="0" parTransId="{F9D04BC9-976D-4005-8972-0A51C57E1C47}" sibTransId="{50A30282-5CAA-4340-9916-69D5D3BCAC66}"/>
    <dgm:cxn modelId="{CB1F15EC-3897-4F18-A0B0-6DCAB52A81EF}" type="presOf" srcId="{87459BAD-E67B-4C46-A572-E7B88B03063F}" destId="{16BC5287-4063-4A7D-BD83-64C86727D22A}" srcOrd="0" destOrd="0" presId="urn:microsoft.com/office/officeart/2005/8/layout/hList7"/>
    <dgm:cxn modelId="{DD5726F2-9CBD-457F-8770-C6C5B0648236}" type="presOf" srcId="{8A39B6F4-AA10-4AC8-8947-1EC8343D43CE}" destId="{097CB35E-4D1D-456A-98A9-4A1A1B569A59}" srcOrd="0" destOrd="0" presId="urn:microsoft.com/office/officeart/2005/8/layout/hList7"/>
    <dgm:cxn modelId="{EEAFC7FA-12C6-417E-A42A-3444584E988B}" srcId="{87459BAD-E67B-4C46-A572-E7B88B03063F}" destId="{91B85B1C-BDCA-429B-88B0-974F0C9DA199}" srcOrd="0" destOrd="0" parTransId="{E4ED0F27-1E2A-47C5-B620-866A3D8E4B88}" sibTransId="{67D7CBD6-7C00-4AC8-AAB5-E5B49519A1A1}"/>
    <dgm:cxn modelId="{2F7E86F7-D142-4F02-9BE9-666B4A09328B}" type="presParOf" srcId="{16BC5287-4063-4A7D-BD83-64C86727D22A}" destId="{5E9867D7-649E-4788-A66E-7BE7F45AAB80}" srcOrd="0" destOrd="0" presId="urn:microsoft.com/office/officeart/2005/8/layout/hList7"/>
    <dgm:cxn modelId="{16A41950-1A3A-4895-AD25-FFC5F58F5E98}" type="presParOf" srcId="{16BC5287-4063-4A7D-BD83-64C86727D22A}" destId="{734CB4BF-A739-4906-A917-F5B0EE00868E}" srcOrd="1" destOrd="0" presId="urn:microsoft.com/office/officeart/2005/8/layout/hList7"/>
    <dgm:cxn modelId="{538B0453-D09F-427F-A4C1-85FB014B72D7}" type="presParOf" srcId="{734CB4BF-A739-4906-A917-F5B0EE00868E}" destId="{5F063131-C9B7-4373-AD24-01D8CD7A4CD3}" srcOrd="0" destOrd="0" presId="urn:microsoft.com/office/officeart/2005/8/layout/hList7"/>
    <dgm:cxn modelId="{38D40CDB-DD4C-4BD8-A9F1-635466D6CDDA}" type="presParOf" srcId="{5F063131-C9B7-4373-AD24-01D8CD7A4CD3}" destId="{7AD5EE42-5CB6-4DAF-AEAE-92088C9C5883}" srcOrd="0" destOrd="0" presId="urn:microsoft.com/office/officeart/2005/8/layout/hList7"/>
    <dgm:cxn modelId="{A10939B8-4C81-45A2-851C-FC9C2A701D18}" type="presParOf" srcId="{5F063131-C9B7-4373-AD24-01D8CD7A4CD3}" destId="{9839EDC6-532D-4308-85A8-EA50195FBF6B}" srcOrd="1" destOrd="0" presId="urn:microsoft.com/office/officeart/2005/8/layout/hList7"/>
    <dgm:cxn modelId="{EB220778-9A22-4B0E-8E13-11B310750697}" type="presParOf" srcId="{5F063131-C9B7-4373-AD24-01D8CD7A4CD3}" destId="{19480E4F-8F34-44A8-8595-80435038BC01}" srcOrd="2" destOrd="0" presId="urn:microsoft.com/office/officeart/2005/8/layout/hList7"/>
    <dgm:cxn modelId="{6EC7C517-EE95-4974-B247-7FBCA820C50B}" type="presParOf" srcId="{5F063131-C9B7-4373-AD24-01D8CD7A4CD3}" destId="{12C466C6-7BF0-4221-9512-5381D07664B0}" srcOrd="3" destOrd="0" presId="urn:microsoft.com/office/officeart/2005/8/layout/hList7"/>
    <dgm:cxn modelId="{00C68196-6531-435F-ACE4-C81FE9CDB68C}" type="presParOf" srcId="{734CB4BF-A739-4906-A917-F5B0EE00868E}" destId="{79AEB3DA-537A-45DE-8D9A-BA9ACAD9B127}" srcOrd="1" destOrd="0" presId="urn:microsoft.com/office/officeart/2005/8/layout/hList7"/>
    <dgm:cxn modelId="{32E6C442-8044-4F4A-B51D-559B84632BD0}" type="presParOf" srcId="{734CB4BF-A739-4906-A917-F5B0EE00868E}" destId="{7F2C630A-D4ED-4C6C-9F5B-E21CD4F5DBD3}" srcOrd="2" destOrd="0" presId="urn:microsoft.com/office/officeart/2005/8/layout/hList7"/>
    <dgm:cxn modelId="{B97CFEC3-BFBE-48F0-A105-1212259082D9}" type="presParOf" srcId="{7F2C630A-D4ED-4C6C-9F5B-E21CD4F5DBD3}" destId="{097CB35E-4D1D-456A-98A9-4A1A1B569A59}" srcOrd="0" destOrd="0" presId="urn:microsoft.com/office/officeart/2005/8/layout/hList7"/>
    <dgm:cxn modelId="{EE1E38A7-EB38-4E13-A244-E7D94727C887}" type="presParOf" srcId="{7F2C630A-D4ED-4C6C-9F5B-E21CD4F5DBD3}" destId="{9D93CFCF-0C53-42E2-9E2B-3ABC88BEE2EF}" srcOrd="1" destOrd="0" presId="urn:microsoft.com/office/officeart/2005/8/layout/hList7"/>
    <dgm:cxn modelId="{48EA9E64-9824-4C24-A242-BCF54C04B71A}" type="presParOf" srcId="{7F2C630A-D4ED-4C6C-9F5B-E21CD4F5DBD3}" destId="{78D9C6D7-5049-4B9B-B40A-05372B22D666}" srcOrd="2" destOrd="0" presId="urn:microsoft.com/office/officeart/2005/8/layout/hList7"/>
    <dgm:cxn modelId="{7580DD1D-7F1F-4240-B3DD-DB5AD66C5C68}" type="presParOf" srcId="{7F2C630A-D4ED-4C6C-9F5B-E21CD4F5DBD3}" destId="{B95BA888-A802-416A-9302-4EACACBFEAF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7459BAD-E67B-4C46-A572-E7B88B03063F}" type="doc">
      <dgm:prSet loTypeId="urn:microsoft.com/office/officeart/2005/8/layout/hList7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91B85B1C-BDCA-429B-88B0-974F0C9DA199}">
      <dgm:prSet custT="1"/>
      <dgm:spPr/>
      <dgm:t>
        <a:bodyPr/>
        <a:lstStyle/>
        <a:p>
          <a:pPr algn="ctr" rtl="0">
            <a:spcBef>
              <a:spcPts val="600"/>
            </a:spcBef>
            <a:spcAft>
              <a:spcPct val="35000"/>
            </a:spcAft>
          </a:pPr>
          <a:r>
            <a:rPr lang="ru-RU" sz="1600" b="1" dirty="0">
              <a:solidFill>
                <a:schemeClr val="tx1"/>
              </a:solidFill>
            </a:rPr>
            <a:t>3.1. Оборудование территории, прилегающей к зданиям организации, и помещений с учетом доступности для инвалидов</a:t>
          </a:r>
        </a:p>
        <a:p>
          <a:pPr algn="l" rtl="0">
            <a:spcBef>
              <a:spcPts val="600"/>
            </a:spcBef>
            <a:spcAft>
              <a:spcPct val="35000"/>
            </a:spcAft>
          </a:pPr>
          <a:r>
            <a:rPr lang="ru-RU" sz="1400" b="0" dirty="0">
              <a:solidFill>
                <a:schemeClr val="tx1"/>
              </a:solidFill>
            </a:rPr>
            <a:t>Наличие:</a:t>
          </a:r>
          <a:endParaRPr lang="ru-RU" sz="1200" b="0" dirty="0">
            <a:solidFill>
              <a:schemeClr val="tx1"/>
            </a:solidFill>
          </a:endParaRPr>
        </a:p>
        <a:p>
          <a:pPr algn="l" rtl="0">
            <a:spcBef>
              <a:spcPts val="600"/>
            </a:spcBef>
            <a:spcAft>
              <a:spcPts val="0"/>
            </a:spcAft>
          </a:pPr>
          <a:r>
            <a:rPr lang="ru-RU" sz="1400" dirty="0">
              <a:solidFill>
                <a:schemeClr val="tx1"/>
              </a:solidFill>
            </a:rPr>
            <a:t>1) оборудованных входных групп пандусами (подъемными платформами);</a:t>
          </a:r>
        </a:p>
        <a:p>
          <a:pPr algn="l">
            <a:spcBef>
              <a:spcPts val="600"/>
            </a:spcBef>
            <a:spcAft>
              <a:spcPts val="0"/>
            </a:spcAft>
          </a:pPr>
          <a:r>
            <a:rPr lang="ru-RU" sz="1400" dirty="0">
              <a:solidFill>
                <a:schemeClr val="tx1"/>
              </a:solidFill>
            </a:rPr>
            <a:t>2) выделенных стоянок для автотранспортных средств инвалидов; </a:t>
          </a:r>
        </a:p>
        <a:p>
          <a:pPr algn="l">
            <a:spcBef>
              <a:spcPts val="600"/>
            </a:spcBef>
            <a:spcAft>
              <a:spcPts val="0"/>
            </a:spcAft>
          </a:pPr>
          <a:r>
            <a:rPr lang="ru-RU" sz="1400" dirty="0">
              <a:solidFill>
                <a:schemeClr val="tx1"/>
              </a:solidFill>
            </a:rPr>
            <a:t>3) адаптированных лифтов, поручней, расширенных дверных проемов; </a:t>
          </a:r>
        </a:p>
        <a:p>
          <a:pPr algn="l">
            <a:spcBef>
              <a:spcPts val="600"/>
            </a:spcBef>
            <a:spcAft>
              <a:spcPts val="0"/>
            </a:spcAft>
          </a:pPr>
          <a:r>
            <a:rPr lang="ru-RU" sz="1400" dirty="0">
              <a:solidFill>
                <a:schemeClr val="tx1"/>
              </a:solidFill>
            </a:rPr>
            <a:t>4) сменных кресел-колясок; </a:t>
          </a:r>
        </a:p>
        <a:p>
          <a:pPr algn="l">
            <a:spcBef>
              <a:spcPts val="600"/>
            </a:spcBef>
            <a:spcAft>
              <a:spcPts val="0"/>
            </a:spcAft>
          </a:pPr>
          <a:r>
            <a:rPr lang="ru-RU" sz="1400" dirty="0">
              <a:solidFill>
                <a:schemeClr val="tx1"/>
              </a:solidFill>
            </a:rPr>
            <a:t>5) специально оборудованных санитарно-гигиенических помещений .</a:t>
          </a:r>
        </a:p>
        <a:p>
          <a:pPr algn="l">
            <a:spcBef>
              <a:spcPts val="600"/>
            </a:spcBef>
            <a:spcAft>
              <a:spcPts val="300"/>
            </a:spcAft>
          </a:pPr>
          <a:endParaRPr lang="ru-RU" sz="1400" dirty="0">
            <a:solidFill>
              <a:schemeClr val="tx1"/>
            </a:solidFill>
          </a:endParaRPr>
        </a:p>
        <a:p>
          <a:pPr algn="l">
            <a:spcBef>
              <a:spcPts val="600"/>
            </a:spcBef>
            <a:spcAft>
              <a:spcPts val="300"/>
            </a:spcAft>
          </a:pPr>
          <a:r>
            <a:rPr lang="ru-RU" sz="1400" dirty="0">
              <a:solidFill>
                <a:schemeClr val="tx1"/>
              </a:solidFill>
            </a:rPr>
            <a:t>  </a:t>
          </a:r>
          <a:endParaRPr lang="ru-RU" sz="1800" b="1" dirty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r>
            <a:rPr lang="ru-RU" sz="1800" b="1" dirty="0">
              <a:solidFill>
                <a:schemeClr val="tx1"/>
              </a:solidFill>
            </a:rPr>
            <a:t> 	 	</a:t>
          </a:r>
        </a:p>
      </dgm:t>
    </dgm:pt>
    <dgm:pt modelId="{E4ED0F27-1E2A-47C5-B620-866A3D8E4B88}" type="parTrans" cxnId="{EEAFC7FA-12C6-417E-A42A-3444584E988B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67D7CBD6-7C00-4AC8-AAB5-E5B49519A1A1}" type="sibTrans" cxnId="{EEAFC7FA-12C6-417E-A42A-3444584E988B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8A39B6F4-AA10-4AC8-8947-1EC8343D43CE}">
      <dgm:prSet custT="1"/>
      <dgm:spPr/>
      <dgm:t>
        <a:bodyPr/>
        <a:lstStyle/>
        <a:p>
          <a:pPr marL="36000" algn="ctr" rtl="0">
            <a:spcAft>
              <a:spcPts val="300"/>
            </a:spcAft>
          </a:pPr>
          <a:r>
            <a:rPr lang="ru-RU" sz="1800" b="1" dirty="0">
              <a:solidFill>
                <a:schemeClr val="tx1"/>
              </a:solidFill>
            </a:rPr>
            <a:t>3.2. Обеспечение в организации условий доступности, позволяющих инвалидам получать услуги наравне с другими</a:t>
          </a:r>
        </a:p>
        <a:p>
          <a:pPr marL="36000" algn="l" rtl="0">
            <a:spcAft>
              <a:spcPts val="300"/>
            </a:spcAft>
          </a:pPr>
          <a:r>
            <a:rPr lang="ru-RU" sz="1400" dirty="0">
              <a:solidFill>
                <a:schemeClr val="tx1"/>
              </a:solidFill>
            </a:rPr>
            <a:t>1) дублирование для инвалидов по слуху и зрению звуковой и зрительной информации; </a:t>
          </a:r>
        </a:p>
        <a:p>
          <a:pPr marL="36000" algn="l">
            <a:spcAft>
              <a:spcPts val="300"/>
            </a:spcAft>
          </a:pPr>
          <a:r>
            <a:rPr lang="ru-RU" sz="1400" dirty="0">
              <a:solidFill>
                <a:schemeClr val="tx1"/>
              </a:solidFill>
            </a:rPr>
            <a:t>2) дублирование надписей, знаков и иной текстовой и графической информации знаками, выполненными рельефно-точечным шрифтом Брайля; </a:t>
          </a:r>
        </a:p>
        <a:p>
          <a:pPr marL="36000" algn="l">
            <a:spcAft>
              <a:spcPts val="300"/>
            </a:spcAft>
          </a:pPr>
          <a:r>
            <a:rPr lang="ru-RU" sz="1400" dirty="0">
              <a:solidFill>
                <a:schemeClr val="tx1"/>
              </a:solidFill>
            </a:rPr>
            <a:t>3) возможность предоставления инвалидам по слуху (слуху и зрению) услуг сурдопереводчика  (тифлосурдопереводчика); </a:t>
          </a:r>
        </a:p>
        <a:p>
          <a:pPr marL="36000" algn="l">
            <a:spcAft>
              <a:spcPts val="300"/>
            </a:spcAft>
          </a:pPr>
          <a:r>
            <a:rPr lang="ru-RU" sz="1400" dirty="0">
              <a:solidFill>
                <a:schemeClr val="tx1"/>
              </a:solidFill>
            </a:rPr>
            <a:t>4) наличие альтернативной версии официального сайта в сети «Интернет» для инвалидов по зрению; </a:t>
          </a:r>
        </a:p>
        <a:p>
          <a:pPr marL="36000" algn="l">
            <a:spcAft>
              <a:spcPts val="300"/>
            </a:spcAft>
          </a:pPr>
          <a:r>
            <a:rPr lang="ru-RU" sz="1400" dirty="0">
              <a:solidFill>
                <a:schemeClr val="tx1"/>
              </a:solidFill>
            </a:rPr>
            <a:t>5) помощь, оказываемая работниками, прошедшими необходимое обучение по сопровождению инвалидов в помещениях организации и на прилегающей территории;</a:t>
          </a:r>
        </a:p>
        <a:p>
          <a:pPr marL="36000" algn="l">
            <a:spcAft>
              <a:spcPts val="300"/>
            </a:spcAft>
          </a:pPr>
          <a:r>
            <a:rPr lang="ru-RU" sz="1400" dirty="0">
              <a:solidFill>
                <a:schemeClr val="tx1"/>
              </a:solidFill>
            </a:rPr>
            <a:t>6) наличие возможности предоставления услуги в дистанционном режиме или на дому.</a:t>
          </a:r>
          <a:endParaRPr lang="ru-RU" sz="1800" b="1" dirty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</dgm:t>
    </dgm:pt>
    <dgm:pt modelId="{F9D04BC9-976D-4005-8972-0A51C57E1C47}" type="parTrans" cxnId="{EDC41D7F-D9B0-43E0-A542-F36A82849714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50A30282-5CAA-4340-9916-69D5D3BCAC66}" type="sibTrans" cxnId="{EDC41D7F-D9B0-43E0-A542-F36A82849714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0560FE01-E61D-419A-86E6-3B48F2274978}">
      <dgm:prSet custT="1"/>
      <dgm:spPr/>
      <dgm:t>
        <a:bodyPr/>
        <a:lstStyle/>
        <a:p>
          <a:pPr algn="ctr" rtl="0"/>
          <a:r>
            <a:rPr lang="ru-RU" sz="1800" b="1" dirty="0">
              <a:solidFill>
                <a:schemeClr val="tx1"/>
              </a:solidFill>
            </a:rPr>
            <a:t>3.3. Доля </a:t>
          </a:r>
          <a:r>
            <a:rPr lang="ru-RU" sz="1800" b="1" dirty="0" err="1">
              <a:solidFill>
                <a:schemeClr val="tx1"/>
              </a:solidFill>
            </a:rPr>
            <a:t>получате</a:t>
          </a:r>
          <a:r>
            <a:rPr lang="ru-RU" sz="1800" b="1" dirty="0">
              <a:solidFill>
                <a:schemeClr val="tx1"/>
              </a:solidFill>
            </a:rPr>
            <a:t>-лей услуг, </a:t>
          </a:r>
          <a:r>
            <a:rPr lang="ru-RU" sz="1800" b="1" dirty="0" err="1">
              <a:solidFill>
                <a:schemeClr val="tx1"/>
              </a:solidFill>
            </a:rPr>
            <a:t>удовлетво-ренных</a:t>
          </a:r>
          <a:r>
            <a:rPr lang="ru-RU" sz="1800" b="1" dirty="0">
              <a:solidFill>
                <a:schemeClr val="tx1"/>
              </a:solidFill>
            </a:rPr>
            <a:t> доступ-</a:t>
          </a:r>
          <a:r>
            <a:rPr lang="ru-RU" sz="1800" b="1" dirty="0" err="1">
              <a:solidFill>
                <a:schemeClr val="tx1"/>
              </a:solidFill>
            </a:rPr>
            <a:t>ностью</a:t>
          </a:r>
          <a:r>
            <a:rPr lang="ru-RU" sz="1800" b="1" dirty="0">
              <a:solidFill>
                <a:schemeClr val="tx1"/>
              </a:solidFill>
            </a:rPr>
            <a:t> услуг для инвалидов (в % от общего числа опрошен-</a:t>
          </a:r>
          <a:r>
            <a:rPr lang="ru-RU" sz="1800" b="1" dirty="0" err="1">
              <a:solidFill>
                <a:schemeClr val="tx1"/>
              </a:solidFill>
            </a:rPr>
            <a:t>ных</a:t>
          </a:r>
          <a:r>
            <a:rPr lang="ru-RU" sz="1800" b="1" dirty="0">
              <a:solidFill>
                <a:schemeClr val="tx1"/>
              </a:solidFill>
            </a:rPr>
            <a:t> </a:t>
          </a:r>
          <a:r>
            <a:rPr lang="ru-RU" sz="1800" b="1" dirty="0" err="1">
              <a:solidFill>
                <a:schemeClr val="tx1"/>
              </a:solidFill>
            </a:rPr>
            <a:t>получате</a:t>
          </a:r>
          <a:r>
            <a:rPr lang="ru-RU" sz="1800" b="1" dirty="0">
              <a:solidFill>
                <a:schemeClr val="tx1"/>
              </a:solidFill>
            </a:rPr>
            <a:t>-лей услуг – инвалидов)</a:t>
          </a:r>
        </a:p>
        <a:p>
          <a:pPr algn="ctr" rtl="0"/>
          <a:endParaRPr lang="ru-RU" sz="1800" b="1" dirty="0">
            <a:solidFill>
              <a:schemeClr val="tx1"/>
            </a:solidFill>
          </a:endParaRPr>
        </a:p>
        <a:p>
          <a:pPr algn="ctr" rtl="0"/>
          <a:endParaRPr lang="ru-RU" sz="1800" b="1" dirty="0">
            <a:solidFill>
              <a:schemeClr val="tx1"/>
            </a:solidFill>
          </a:endParaRPr>
        </a:p>
        <a:p>
          <a:pPr algn="ctr" rtl="0"/>
          <a:endParaRPr lang="ru-RU" sz="1800" b="1" dirty="0">
            <a:solidFill>
              <a:schemeClr val="tx1"/>
            </a:solidFill>
          </a:endParaRPr>
        </a:p>
        <a:p>
          <a:pPr algn="ctr" rtl="0"/>
          <a:endParaRPr lang="ru-RU" sz="1800" b="1" dirty="0">
            <a:solidFill>
              <a:schemeClr val="tx1"/>
            </a:solidFill>
          </a:endParaRPr>
        </a:p>
      </dgm:t>
    </dgm:pt>
    <dgm:pt modelId="{C249AE82-DF43-43AB-9650-13A6B5160DCB}" type="parTrans" cxnId="{B0854024-515B-486F-B629-25199D0E40E7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07F5D109-C169-4295-898E-770FEF4567CC}" type="sibTrans" cxnId="{B0854024-515B-486F-B629-25199D0E40E7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16BC5287-4063-4A7D-BD83-64C86727D22A}" type="pres">
      <dgm:prSet presAssocID="{87459BAD-E67B-4C46-A572-E7B88B03063F}" presName="Name0" presStyleCnt="0">
        <dgm:presLayoutVars>
          <dgm:dir/>
          <dgm:resizeHandles val="exact"/>
        </dgm:presLayoutVars>
      </dgm:prSet>
      <dgm:spPr/>
    </dgm:pt>
    <dgm:pt modelId="{5E9867D7-649E-4788-A66E-7BE7F45AAB80}" type="pres">
      <dgm:prSet presAssocID="{87459BAD-E67B-4C46-A572-E7B88B03063F}" presName="fgShape" presStyleLbl="fgShp" presStyleIdx="0" presStyleCnt="1" custScaleX="71512" custScaleY="50415" custLinFactNeighborX="5903" custLinFactNeighborY="60274"/>
      <dgm:spPr>
        <a:solidFill>
          <a:schemeClr val="accent2">
            <a:lumMod val="75000"/>
          </a:schemeClr>
        </a:solidFill>
      </dgm:spPr>
    </dgm:pt>
    <dgm:pt modelId="{734CB4BF-A739-4906-A917-F5B0EE00868E}" type="pres">
      <dgm:prSet presAssocID="{87459BAD-E67B-4C46-A572-E7B88B03063F}" presName="linComp" presStyleCnt="0"/>
      <dgm:spPr/>
    </dgm:pt>
    <dgm:pt modelId="{5F063131-C9B7-4373-AD24-01D8CD7A4CD3}" type="pres">
      <dgm:prSet presAssocID="{91B85B1C-BDCA-429B-88B0-974F0C9DA199}" presName="compNode" presStyleCnt="0"/>
      <dgm:spPr/>
    </dgm:pt>
    <dgm:pt modelId="{7AD5EE42-5CB6-4DAF-AEAE-92088C9C5883}" type="pres">
      <dgm:prSet presAssocID="{91B85B1C-BDCA-429B-88B0-974F0C9DA199}" presName="bkgdShape" presStyleLbl="node1" presStyleIdx="0" presStyleCnt="3" custScaleX="217976" custLinFactNeighborX="-16503"/>
      <dgm:spPr/>
    </dgm:pt>
    <dgm:pt modelId="{9839EDC6-532D-4308-85A8-EA50195FBF6B}" type="pres">
      <dgm:prSet presAssocID="{91B85B1C-BDCA-429B-88B0-974F0C9DA199}" presName="nodeTx" presStyleLbl="node1" presStyleIdx="0" presStyleCnt="3">
        <dgm:presLayoutVars>
          <dgm:bulletEnabled val="1"/>
        </dgm:presLayoutVars>
      </dgm:prSet>
      <dgm:spPr/>
    </dgm:pt>
    <dgm:pt modelId="{19480E4F-8F34-44A8-8595-80435038BC01}" type="pres">
      <dgm:prSet presAssocID="{91B85B1C-BDCA-429B-88B0-974F0C9DA199}" presName="invisiNode" presStyleLbl="node1" presStyleIdx="0" presStyleCnt="3"/>
      <dgm:spPr/>
    </dgm:pt>
    <dgm:pt modelId="{12C466C6-7BF0-4221-9512-5381D07664B0}" type="pres">
      <dgm:prSet presAssocID="{91B85B1C-BDCA-429B-88B0-974F0C9DA199}" presName="imagNode" presStyleLbl="fgImgPlace1" presStyleIdx="0" presStyleCnt="3" custFlipVert="1" custFlipHor="1" custScaleX="31063" custScaleY="6988" custLinFactY="100000" custLinFactNeighborX="72999" custLinFactNeighborY="121772"/>
      <dgm:spPr/>
    </dgm:pt>
    <dgm:pt modelId="{79AEB3DA-537A-45DE-8D9A-BA9ACAD9B127}" type="pres">
      <dgm:prSet presAssocID="{67D7CBD6-7C00-4AC8-AAB5-E5B49519A1A1}" presName="sibTrans" presStyleLbl="sibTrans2D1" presStyleIdx="0" presStyleCnt="0"/>
      <dgm:spPr/>
    </dgm:pt>
    <dgm:pt modelId="{7F2C630A-D4ED-4C6C-9F5B-E21CD4F5DBD3}" type="pres">
      <dgm:prSet presAssocID="{8A39B6F4-AA10-4AC8-8947-1EC8343D43CE}" presName="compNode" presStyleCnt="0"/>
      <dgm:spPr/>
    </dgm:pt>
    <dgm:pt modelId="{097CB35E-4D1D-456A-98A9-4A1A1B569A59}" type="pres">
      <dgm:prSet presAssocID="{8A39B6F4-AA10-4AC8-8947-1EC8343D43CE}" presName="bkgdShape" presStyleLbl="node1" presStyleIdx="1" presStyleCnt="3" custScaleX="364970" custLinFactNeighborX="-4365"/>
      <dgm:spPr/>
    </dgm:pt>
    <dgm:pt modelId="{9D93CFCF-0C53-42E2-9E2B-3ABC88BEE2EF}" type="pres">
      <dgm:prSet presAssocID="{8A39B6F4-AA10-4AC8-8947-1EC8343D43CE}" presName="nodeTx" presStyleLbl="node1" presStyleIdx="1" presStyleCnt="3">
        <dgm:presLayoutVars>
          <dgm:bulletEnabled val="1"/>
        </dgm:presLayoutVars>
      </dgm:prSet>
      <dgm:spPr/>
    </dgm:pt>
    <dgm:pt modelId="{78D9C6D7-5049-4B9B-B40A-05372B22D666}" type="pres">
      <dgm:prSet presAssocID="{8A39B6F4-AA10-4AC8-8947-1EC8343D43CE}" presName="invisiNode" presStyleLbl="node1" presStyleIdx="1" presStyleCnt="3"/>
      <dgm:spPr/>
    </dgm:pt>
    <dgm:pt modelId="{B95BA888-A802-416A-9302-4EACACBFEAFE}" type="pres">
      <dgm:prSet presAssocID="{8A39B6F4-AA10-4AC8-8947-1EC8343D43CE}" presName="imagNode" presStyleLbl="fgImgPlace1" presStyleIdx="1" presStyleCnt="3" custFlipVert="1" custScaleX="28672" custScaleY="2612" custLinFactY="100000" custLinFactNeighborX="-9712" custLinFactNeighborY="121247"/>
      <dgm:spPr/>
    </dgm:pt>
    <dgm:pt modelId="{04427EE9-C451-4C53-A4EF-F9BD555347FC}" type="pres">
      <dgm:prSet presAssocID="{50A30282-5CAA-4340-9916-69D5D3BCAC66}" presName="sibTrans" presStyleLbl="sibTrans2D1" presStyleIdx="0" presStyleCnt="0"/>
      <dgm:spPr/>
    </dgm:pt>
    <dgm:pt modelId="{334304D8-EF0C-473E-85B4-42D712F7061A}" type="pres">
      <dgm:prSet presAssocID="{0560FE01-E61D-419A-86E6-3B48F2274978}" presName="compNode" presStyleCnt="0"/>
      <dgm:spPr/>
    </dgm:pt>
    <dgm:pt modelId="{D14AEF2E-0E21-4C8D-A27B-F95CCC2EF78E}" type="pres">
      <dgm:prSet presAssocID="{0560FE01-E61D-419A-86E6-3B48F2274978}" presName="bkgdShape" presStyleLbl="node1" presStyleIdx="2" presStyleCnt="3" custScaleX="121738" custLinFactNeighborX="-8063"/>
      <dgm:spPr/>
    </dgm:pt>
    <dgm:pt modelId="{B2416D54-6A51-4761-A3EF-EACB4A756C7E}" type="pres">
      <dgm:prSet presAssocID="{0560FE01-E61D-419A-86E6-3B48F2274978}" presName="nodeTx" presStyleLbl="node1" presStyleIdx="2" presStyleCnt="3">
        <dgm:presLayoutVars>
          <dgm:bulletEnabled val="1"/>
        </dgm:presLayoutVars>
      </dgm:prSet>
      <dgm:spPr/>
    </dgm:pt>
    <dgm:pt modelId="{5080CC2D-4AD0-467C-942D-171AE8291F8C}" type="pres">
      <dgm:prSet presAssocID="{0560FE01-E61D-419A-86E6-3B48F2274978}" presName="invisiNode" presStyleLbl="node1" presStyleIdx="2" presStyleCnt="3"/>
      <dgm:spPr/>
    </dgm:pt>
    <dgm:pt modelId="{6221CBE3-2FB6-4EA5-8F30-D3DCC07EC55E}" type="pres">
      <dgm:prSet presAssocID="{0560FE01-E61D-419A-86E6-3B48F2274978}" presName="imagNode" presStyleLbl="fgImgPlace1" presStyleIdx="2" presStyleCnt="3" custScaleX="28671" custScaleY="2612" custLinFactY="100000" custLinFactNeighborX="-37672" custLinFactNeighborY="121247"/>
      <dgm:spPr/>
    </dgm:pt>
  </dgm:ptLst>
  <dgm:cxnLst>
    <dgm:cxn modelId="{21918120-1ACF-4D8E-B2D9-8613FBE7F23F}" type="presOf" srcId="{8A39B6F4-AA10-4AC8-8947-1EC8343D43CE}" destId="{097CB35E-4D1D-456A-98A9-4A1A1B569A59}" srcOrd="0" destOrd="0" presId="urn:microsoft.com/office/officeart/2005/8/layout/hList7"/>
    <dgm:cxn modelId="{B0854024-515B-486F-B629-25199D0E40E7}" srcId="{87459BAD-E67B-4C46-A572-E7B88B03063F}" destId="{0560FE01-E61D-419A-86E6-3B48F2274978}" srcOrd="2" destOrd="0" parTransId="{C249AE82-DF43-43AB-9650-13A6B5160DCB}" sibTransId="{07F5D109-C169-4295-898E-770FEF4567CC}"/>
    <dgm:cxn modelId="{4099645B-1161-4868-8FCB-DD00D3843033}" type="presOf" srcId="{91B85B1C-BDCA-429B-88B0-974F0C9DA199}" destId="{7AD5EE42-5CB6-4DAF-AEAE-92088C9C5883}" srcOrd="0" destOrd="0" presId="urn:microsoft.com/office/officeart/2005/8/layout/hList7"/>
    <dgm:cxn modelId="{CA43B67E-471B-46C5-AB54-1E97667BA181}" type="presOf" srcId="{91B85B1C-BDCA-429B-88B0-974F0C9DA199}" destId="{9839EDC6-532D-4308-85A8-EA50195FBF6B}" srcOrd="1" destOrd="0" presId="urn:microsoft.com/office/officeart/2005/8/layout/hList7"/>
    <dgm:cxn modelId="{EDC41D7F-D9B0-43E0-A542-F36A82849714}" srcId="{87459BAD-E67B-4C46-A572-E7B88B03063F}" destId="{8A39B6F4-AA10-4AC8-8947-1EC8343D43CE}" srcOrd="1" destOrd="0" parTransId="{F9D04BC9-976D-4005-8972-0A51C57E1C47}" sibTransId="{50A30282-5CAA-4340-9916-69D5D3BCAC66}"/>
    <dgm:cxn modelId="{01EF6582-6DAF-4F4F-88AA-E1EE135D0B2D}" type="presOf" srcId="{67D7CBD6-7C00-4AC8-AAB5-E5B49519A1A1}" destId="{79AEB3DA-537A-45DE-8D9A-BA9ACAD9B127}" srcOrd="0" destOrd="0" presId="urn:microsoft.com/office/officeart/2005/8/layout/hList7"/>
    <dgm:cxn modelId="{2E936F9E-8298-4229-88BD-06CC11212588}" type="presOf" srcId="{0560FE01-E61D-419A-86E6-3B48F2274978}" destId="{B2416D54-6A51-4761-A3EF-EACB4A756C7E}" srcOrd="1" destOrd="0" presId="urn:microsoft.com/office/officeart/2005/8/layout/hList7"/>
    <dgm:cxn modelId="{33EEC1BA-3D6B-4F92-8709-B7279EFCDEBC}" type="presOf" srcId="{50A30282-5CAA-4340-9916-69D5D3BCAC66}" destId="{04427EE9-C451-4C53-A4EF-F9BD555347FC}" srcOrd="0" destOrd="0" presId="urn:microsoft.com/office/officeart/2005/8/layout/hList7"/>
    <dgm:cxn modelId="{3D725BDA-CD25-40CF-98BE-D44AB45259A0}" type="presOf" srcId="{87459BAD-E67B-4C46-A572-E7B88B03063F}" destId="{16BC5287-4063-4A7D-BD83-64C86727D22A}" srcOrd="0" destOrd="0" presId="urn:microsoft.com/office/officeart/2005/8/layout/hList7"/>
    <dgm:cxn modelId="{21BF77E2-3AD6-495C-8E28-D6344CDD781B}" type="presOf" srcId="{0560FE01-E61D-419A-86E6-3B48F2274978}" destId="{D14AEF2E-0E21-4C8D-A27B-F95CCC2EF78E}" srcOrd="0" destOrd="0" presId="urn:microsoft.com/office/officeart/2005/8/layout/hList7"/>
    <dgm:cxn modelId="{2A0AB1F8-00A8-474A-84DD-EC564C6DADA7}" type="presOf" srcId="{8A39B6F4-AA10-4AC8-8947-1EC8343D43CE}" destId="{9D93CFCF-0C53-42E2-9E2B-3ABC88BEE2EF}" srcOrd="1" destOrd="0" presId="urn:microsoft.com/office/officeart/2005/8/layout/hList7"/>
    <dgm:cxn modelId="{EEAFC7FA-12C6-417E-A42A-3444584E988B}" srcId="{87459BAD-E67B-4C46-A572-E7B88B03063F}" destId="{91B85B1C-BDCA-429B-88B0-974F0C9DA199}" srcOrd="0" destOrd="0" parTransId="{E4ED0F27-1E2A-47C5-B620-866A3D8E4B88}" sibTransId="{67D7CBD6-7C00-4AC8-AAB5-E5B49519A1A1}"/>
    <dgm:cxn modelId="{9B9C7673-68F7-4E96-8B01-53D1F217E039}" type="presParOf" srcId="{16BC5287-4063-4A7D-BD83-64C86727D22A}" destId="{5E9867D7-649E-4788-A66E-7BE7F45AAB80}" srcOrd="0" destOrd="0" presId="urn:microsoft.com/office/officeart/2005/8/layout/hList7"/>
    <dgm:cxn modelId="{82D5C1DA-2081-493B-9C24-1716CABA3DA8}" type="presParOf" srcId="{16BC5287-4063-4A7D-BD83-64C86727D22A}" destId="{734CB4BF-A739-4906-A917-F5B0EE00868E}" srcOrd="1" destOrd="0" presId="urn:microsoft.com/office/officeart/2005/8/layout/hList7"/>
    <dgm:cxn modelId="{672DF41A-4CBC-4B41-8236-DB48A2A99E91}" type="presParOf" srcId="{734CB4BF-A739-4906-A917-F5B0EE00868E}" destId="{5F063131-C9B7-4373-AD24-01D8CD7A4CD3}" srcOrd="0" destOrd="0" presId="urn:microsoft.com/office/officeart/2005/8/layout/hList7"/>
    <dgm:cxn modelId="{000D3038-A014-47C3-87A2-87AB6DE49A10}" type="presParOf" srcId="{5F063131-C9B7-4373-AD24-01D8CD7A4CD3}" destId="{7AD5EE42-5CB6-4DAF-AEAE-92088C9C5883}" srcOrd="0" destOrd="0" presId="urn:microsoft.com/office/officeart/2005/8/layout/hList7"/>
    <dgm:cxn modelId="{57475862-6235-40F4-98D2-9F856C66F3AE}" type="presParOf" srcId="{5F063131-C9B7-4373-AD24-01D8CD7A4CD3}" destId="{9839EDC6-532D-4308-85A8-EA50195FBF6B}" srcOrd="1" destOrd="0" presId="urn:microsoft.com/office/officeart/2005/8/layout/hList7"/>
    <dgm:cxn modelId="{9B46DD8F-0FF8-4320-9F1F-C1F06FD961E0}" type="presParOf" srcId="{5F063131-C9B7-4373-AD24-01D8CD7A4CD3}" destId="{19480E4F-8F34-44A8-8595-80435038BC01}" srcOrd="2" destOrd="0" presId="urn:microsoft.com/office/officeart/2005/8/layout/hList7"/>
    <dgm:cxn modelId="{B741F64E-B424-4ED7-9E82-6867E44632BD}" type="presParOf" srcId="{5F063131-C9B7-4373-AD24-01D8CD7A4CD3}" destId="{12C466C6-7BF0-4221-9512-5381D07664B0}" srcOrd="3" destOrd="0" presId="urn:microsoft.com/office/officeart/2005/8/layout/hList7"/>
    <dgm:cxn modelId="{1EDA3630-83FD-4189-9899-D496FAC90566}" type="presParOf" srcId="{734CB4BF-A739-4906-A917-F5B0EE00868E}" destId="{79AEB3DA-537A-45DE-8D9A-BA9ACAD9B127}" srcOrd="1" destOrd="0" presId="urn:microsoft.com/office/officeart/2005/8/layout/hList7"/>
    <dgm:cxn modelId="{85CB64B9-6DDC-423D-9790-7D29EF44FBB5}" type="presParOf" srcId="{734CB4BF-A739-4906-A917-F5B0EE00868E}" destId="{7F2C630A-D4ED-4C6C-9F5B-E21CD4F5DBD3}" srcOrd="2" destOrd="0" presId="urn:microsoft.com/office/officeart/2005/8/layout/hList7"/>
    <dgm:cxn modelId="{13C1E007-1572-4EB5-A959-28F41D90079B}" type="presParOf" srcId="{7F2C630A-D4ED-4C6C-9F5B-E21CD4F5DBD3}" destId="{097CB35E-4D1D-456A-98A9-4A1A1B569A59}" srcOrd="0" destOrd="0" presId="urn:microsoft.com/office/officeart/2005/8/layout/hList7"/>
    <dgm:cxn modelId="{1E10158D-BA42-4420-9021-537664ECA308}" type="presParOf" srcId="{7F2C630A-D4ED-4C6C-9F5B-E21CD4F5DBD3}" destId="{9D93CFCF-0C53-42E2-9E2B-3ABC88BEE2EF}" srcOrd="1" destOrd="0" presId="urn:microsoft.com/office/officeart/2005/8/layout/hList7"/>
    <dgm:cxn modelId="{282E07DD-FFCE-462F-A40A-4CC20964021B}" type="presParOf" srcId="{7F2C630A-D4ED-4C6C-9F5B-E21CD4F5DBD3}" destId="{78D9C6D7-5049-4B9B-B40A-05372B22D666}" srcOrd="2" destOrd="0" presId="urn:microsoft.com/office/officeart/2005/8/layout/hList7"/>
    <dgm:cxn modelId="{77E48556-89A2-4E60-90F3-40DBA559499D}" type="presParOf" srcId="{7F2C630A-D4ED-4C6C-9F5B-E21CD4F5DBD3}" destId="{B95BA888-A802-416A-9302-4EACACBFEAFE}" srcOrd="3" destOrd="0" presId="urn:microsoft.com/office/officeart/2005/8/layout/hList7"/>
    <dgm:cxn modelId="{93A8A330-89A1-4AD6-AE18-18866A528288}" type="presParOf" srcId="{734CB4BF-A739-4906-A917-F5B0EE00868E}" destId="{04427EE9-C451-4C53-A4EF-F9BD555347FC}" srcOrd="3" destOrd="0" presId="urn:microsoft.com/office/officeart/2005/8/layout/hList7"/>
    <dgm:cxn modelId="{52E8AB22-4761-4B64-B353-14BD0C50FA47}" type="presParOf" srcId="{734CB4BF-A739-4906-A917-F5B0EE00868E}" destId="{334304D8-EF0C-473E-85B4-42D712F7061A}" srcOrd="4" destOrd="0" presId="urn:microsoft.com/office/officeart/2005/8/layout/hList7"/>
    <dgm:cxn modelId="{985F3886-0D49-4FC8-BD30-ACCF9445E316}" type="presParOf" srcId="{334304D8-EF0C-473E-85B4-42D712F7061A}" destId="{D14AEF2E-0E21-4C8D-A27B-F95CCC2EF78E}" srcOrd="0" destOrd="0" presId="urn:microsoft.com/office/officeart/2005/8/layout/hList7"/>
    <dgm:cxn modelId="{196EA1A8-487D-4F1A-A158-3AB3D277D457}" type="presParOf" srcId="{334304D8-EF0C-473E-85B4-42D712F7061A}" destId="{B2416D54-6A51-4761-A3EF-EACB4A756C7E}" srcOrd="1" destOrd="0" presId="urn:microsoft.com/office/officeart/2005/8/layout/hList7"/>
    <dgm:cxn modelId="{A0FC513B-2ED0-4B77-BCA8-73FCB2FC13EA}" type="presParOf" srcId="{334304D8-EF0C-473E-85B4-42D712F7061A}" destId="{5080CC2D-4AD0-467C-942D-171AE8291F8C}" srcOrd="2" destOrd="0" presId="urn:microsoft.com/office/officeart/2005/8/layout/hList7"/>
    <dgm:cxn modelId="{89A7F8A3-B95F-4E90-B31A-FAFF4A4BFB00}" type="presParOf" srcId="{334304D8-EF0C-473E-85B4-42D712F7061A}" destId="{6221CBE3-2FB6-4EA5-8F30-D3DCC07EC55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7459BAD-E67B-4C46-A572-E7B88B03063F}" type="doc">
      <dgm:prSet loTypeId="urn:microsoft.com/office/officeart/2005/8/layout/hList7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91B85B1C-BDCA-429B-88B0-974F0C9DA199}">
      <dgm:prSet custT="1"/>
      <dgm:spPr/>
      <dgm:t>
        <a:bodyPr/>
        <a:lstStyle/>
        <a:p>
          <a:pPr algn="ctr" rtl="0">
            <a:spcBef>
              <a:spcPts val="600"/>
            </a:spcBef>
            <a:spcAft>
              <a:spcPct val="35000"/>
            </a:spcAft>
          </a:pPr>
          <a:r>
            <a:rPr lang="ru-RU" sz="1800" b="1" dirty="0">
              <a:solidFill>
                <a:schemeClr val="tx1"/>
              </a:solidFill>
            </a:rPr>
            <a:t>4.1. Доля получателей услуг, удовлетворенных доброжелательностью, вежливостью работников организации, обеспечивающих первичный контакт и информирование получателя услуги при непосредственном обращении в организацию (в % от общего числа опрошенных получателей услуг).</a:t>
          </a: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</dgm:t>
    </dgm:pt>
    <dgm:pt modelId="{E4ED0F27-1E2A-47C5-B620-866A3D8E4B88}" type="parTrans" cxnId="{EEAFC7FA-12C6-417E-A42A-3444584E988B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67D7CBD6-7C00-4AC8-AAB5-E5B49519A1A1}" type="sibTrans" cxnId="{EEAFC7FA-12C6-417E-A42A-3444584E988B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8A39B6F4-AA10-4AC8-8947-1EC8343D43CE}">
      <dgm:prSet custT="1"/>
      <dgm:spPr/>
      <dgm:t>
        <a:bodyPr/>
        <a:lstStyle/>
        <a:p>
          <a:pPr marL="36000"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marL="36000"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marL="36000"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marL="36000" algn="ctr" rtl="0">
            <a:spcAft>
              <a:spcPts val="300"/>
            </a:spcAft>
          </a:pPr>
          <a:r>
            <a:rPr lang="ru-RU" sz="1800" b="1" dirty="0">
              <a:solidFill>
                <a:schemeClr val="tx1"/>
              </a:solidFill>
            </a:rPr>
            <a:t>4.2.  Доля получателей услуг, удовлетворенных </a:t>
          </a:r>
          <a:r>
            <a:rPr lang="ru-RU" sz="1700" b="1" dirty="0">
              <a:solidFill>
                <a:schemeClr val="tx1"/>
              </a:solidFill>
            </a:rPr>
            <a:t>доброжелательностью, </a:t>
          </a:r>
          <a:r>
            <a:rPr lang="ru-RU" sz="1800" b="1" dirty="0">
              <a:solidFill>
                <a:schemeClr val="tx1"/>
              </a:solidFill>
            </a:rPr>
            <a:t>вежливостью работников о организации, обеспечивающих непосредственное оказание услуги при обращении в организацию (в % от общего числа опрошенных получателей услуг).</a:t>
          </a:r>
        </a:p>
        <a:p>
          <a:pPr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</dgm:t>
    </dgm:pt>
    <dgm:pt modelId="{F9D04BC9-976D-4005-8972-0A51C57E1C47}" type="parTrans" cxnId="{EDC41D7F-D9B0-43E0-A542-F36A82849714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50A30282-5CAA-4340-9916-69D5D3BCAC66}" type="sibTrans" cxnId="{EDC41D7F-D9B0-43E0-A542-F36A82849714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0560FE01-E61D-419A-86E6-3B48F2274978}">
      <dgm:prSet custT="1"/>
      <dgm:spPr/>
      <dgm:t>
        <a:bodyPr/>
        <a:lstStyle/>
        <a:p>
          <a:pPr algn="ctr" rtl="0"/>
          <a:endParaRPr lang="ru-RU" sz="1800" b="1" dirty="0">
            <a:solidFill>
              <a:schemeClr val="tx1"/>
            </a:solidFill>
          </a:endParaRPr>
        </a:p>
        <a:p>
          <a:pPr algn="ctr" rtl="0"/>
          <a:endParaRPr lang="ru-RU" sz="1800" b="1" dirty="0">
            <a:solidFill>
              <a:schemeClr val="tx1"/>
            </a:solidFill>
          </a:endParaRPr>
        </a:p>
        <a:p>
          <a:pPr algn="ctr" rtl="0"/>
          <a:r>
            <a:rPr lang="ru-RU" sz="1800" b="1" dirty="0">
              <a:solidFill>
                <a:schemeClr val="tx1"/>
              </a:solidFill>
            </a:rPr>
            <a:t>4.3. Доля получателей услуг, удовлетворенных доброжелательно-стью, вежливостью работников организации при использовании дистанционных форм взаимодействия (в % от общего числа опрошенных получателей услуг).</a:t>
          </a:r>
        </a:p>
        <a:p>
          <a:pPr algn="ctr" rtl="0"/>
          <a:endParaRPr lang="ru-RU" sz="1800" b="1" dirty="0">
            <a:solidFill>
              <a:schemeClr val="tx1"/>
            </a:solidFill>
          </a:endParaRPr>
        </a:p>
        <a:p>
          <a:pPr algn="ctr" rtl="0"/>
          <a:endParaRPr lang="ru-RU" sz="1800" b="1" dirty="0">
            <a:solidFill>
              <a:schemeClr val="tx1"/>
            </a:solidFill>
          </a:endParaRPr>
        </a:p>
        <a:p>
          <a:pPr algn="ctr" rtl="0"/>
          <a:endParaRPr lang="ru-RU" sz="1800" b="1" dirty="0">
            <a:solidFill>
              <a:schemeClr val="tx1"/>
            </a:solidFill>
          </a:endParaRPr>
        </a:p>
        <a:p>
          <a:pPr algn="ctr" rtl="0"/>
          <a:endParaRPr lang="ru-RU" sz="1800" b="1" dirty="0">
            <a:solidFill>
              <a:schemeClr val="tx1"/>
            </a:solidFill>
          </a:endParaRPr>
        </a:p>
        <a:p>
          <a:pPr algn="ctr" rtl="0"/>
          <a:endParaRPr lang="ru-RU" sz="1800" b="1" dirty="0">
            <a:solidFill>
              <a:schemeClr val="tx1"/>
            </a:solidFill>
          </a:endParaRPr>
        </a:p>
        <a:p>
          <a:pPr algn="ctr" rtl="0"/>
          <a:endParaRPr lang="ru-RU" sz="1800" b="1" dirty="0">
            <a:solidFill>
              <a:schemeClr val="tx1"/>
            </a:solidFill>
          </a:endParaRPr>
        </a:p>
        <a:p>
          <a:pPr algn="ctr" rtl="0"/>
          <a:endParaRPr lang="ru-RU" sz="1800" b="1" dirty="0">
            <a:solidFill>
              <a:schemeClr val="tx1"/>
            </a:solidFill>
          </a:endParaRPr>
        </a:p>
      </dgm:t>
    </dgm:pt>
    <dgm:pt modelId="{C249AE82-DF43-43AB-9650-13A6B5160DCB}" type="parTrans" cxnId="{B0854024-515B-486F-B629-25199D0E40E7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07F5D109-C169-4295-898E-770FEF4567CC}" type="sibTrans" cxnId="{B0854024-515B-486F-B629-25199D0E40E7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16BC5287-4063-4A7D-BD83-64C86727D22A}" type="pres">
      <dgm:prSet presAssocID="{87459BAD-E67B-4C46-A572-E7B88B03063F}" presName="Name0" presStyleCnt="0">
        <dgm:presLayoutVars>
          <dgm:dir/>
          <dgm:resizeHandles val="exact"/>
        </dgm:presLayoutVars>
      </dgm:prSet>
      <dgm:spPr/>
    </dgm:pt>
    <dgm:pt modelId="{5E9867D7-649E-4788-A66E-7BE7F45AAB80}" type="pres">
      <dgm:prSet presAssocID="{87459BAD-E67B-4C46-A572-E7B88B03063F}" presName="fgShape" presStyleLbl="fgShp" presStyleIdx="0" presStyleCnt="1" custScaleX="80756" custScaleY="82647" custLinFactNeighborX="6112" custLinFactNeighborY="29419"/>
      <dgm:spPr>
        <a:solidFill>
          <a:schemeClr val="accent2">
            <a:lumMod val="75000"/>
          </a:schemeClr>
        </a:solidFill>
      </dgm:spPr>
    </dgm:pt>
    <dgm:pt modelId="{734CB4BF-A739-4906-A917-F5B0EE00868E}" type="pres">
      <dgm:prSet presAssocID="{87459BAD-E67B-4C46-A572-E7B88B03063F}" presName="linComp" presStyleCnt="0"/>
      <dgm:spPr/>
    </dgm:pt>
    <dgm:pt modelId="{5F063131-C9B7-4373-AD24-01D8CD7A4CD3}" type="pres">
      <dgm:prSet presAssocID="{91B85B1C-BDCA-429B-88B0-974F0C9DA199}" presName="compNode" presStyleCnt="0"/>
      <dgm:spPr/>
    </dgm:pt>
    <dgm:pt modelId="{7AD5EE42-5CB6-4DAF-AEAE-92088C9C5883}" type="pres">
      <dgm:prSet presAssocID="{91B85B1C-BDCA-429B-88B0-974F0C9DA199}" presName="bkgdShape" presStyleLbl="node1" presStyleIdx="0" presStyleCnt="3" custScaleX="423140" custLinFactNeighborX="-16503"/>
      <dgm:spPr/>
    </dgm:pt>
    <dgm:pt modelId="{9839EDC6-532D-4308-85A8-EA50195FBF6B}" type="pres">
      <dgm:prSet presAssocID="{91B85B1C-BDCA-429B-88B0-974F0C9DA199}" presName="nodeTx" presStyleLbl="node1" presStyleIdx="0" presStyleCnt="3">
        <dgm:presLayoutVars>
          <dgm:bulletEnabled val="1"/>
        </dgm:presLayoutVars>
      </dgm:prSet>
      <dgm:spPr/>
    </dgm:pt>
    <dgm:pt modelId="{19480E4F-8F34-44A8-8595-80435038BC01}" type="pres">
      <dgm:prSet presAssocID="{91B85B1C-BDCA-429B-88B0-974F0C9DA199}" presName="invisiNode" presStyleLbl="node1" presStyleIdx="0" presStyleCnt="3"/>
      <dgm:spPr/>
    </dgm:pt>
    <dgm:pt modelId="{12C466C6-7BF0-4221-9512-5381D07664B0}" type="pres">
      <dgm:prSet presAssocID="{91B85B1C-BDCA-429B-88B0-974F0C9DA199}" presName="imagNode" presStyleLbl="fgImgPlace1" presStyleIdx="0" presStyleCnt="3" custFlipVert="1" custFlipHor="1" custScaleX="31063" custScaleY="6988" custLinFactY="100000" custLinFactNeighborX="65298" custLinFactNeighborY="102867"/>
      <dgm:spPr/>
    </dgm:pt>
    <dgm:pt modelId="{79AEB3DA-537A-45DE-8D9A-BA9ACAD9B127}" type="pres">
      <dgm:prSet presAssocID="{67D7CBD6-7C00-4AC8-AAB5-E5B49519A1A1}" presName="sibTrans" presStyleLbl="sibTrans2D1" presStyleIdx="0" presStyleCnt="0"/>
      <dgm:spPr/>
    </dgm:pt>
    <dgm:pt modelId="{7F2C630A-D4ED-4C6C-9F5B-E21CD4F5DBD3}" type="pres">
      <dgm:prSet presAssocID="{8A39B6F4-AA10-4AC8-8947-1EC8343D43CE}" presName="compNode" presStyleCnt="0"/>
      <dgm:spPr/>
    </dgm:pt>
    <dgm:pt modelId="{097CB35E-4D1D-456A-98A9-4A1A1B569A59}" type="pres">
      <dgm:prSet presAssocID="{8A39B6F4-AA10-4AC8-8947-1EC8343D43CE}" presName="bkgdShape" presStyleLbl="node1" presStyleIdx="1" presStyleCnt="3" custScaleX="368910" custLinFactNeighborX="-4365"/>
      <dgm:spPr/>
    </dgm:pt>
    <dgm:pt modelId="{9D93CFCF-0C53-42E2-9E2B-3ABC88BEE2EF}" type="pres">
      <dgm:prSet presAssocID="{8A39B6F4-AA10-4AC8-8947-1EC8343D43CE}" presName="nodeTx" presStyleLbl="node1" presStyleIdx="1" presStyleCnt="3">
        <dgm:presLayoutVars>
          <dgm:bulletEnabled val="1"/>
        </dgm:presLayoutVars>
      </dgm:prSet>
      <dgm:spPr/>
    </dgm:pt>
    <dgm:pt modelId="{78D9C6D7-5049-4B9B-B40A-05372B22D666}" type="pres">
      <dgm:prSet presAssocID="{8A39B6F4-AA10-4AC8-8947-1EC8343D43CE}" presName="invisiNode" presStyleLbl="node1" presStyleIdx="1" presStyleCnt="3"/>
      <dgm:spPr/>
    </dgm:pt>
    <dgm:pt modelId="{B95BA888-A802-416A-9302-4EACACBFEAFE}" type="pres">
      <dgm:prSet presAssocID="{8A39B6F4-AA10-4AC8-8947-1EC8343D43CE}" presName="imagNode" presStyleLbl="fgImgPlace1" presStyleIdx="1" presStyleCnt="3" custFlipVert="1" custScaleX="28672" custScaleY="2612" custLinFactY="100000" custLinFactNeighborX="-9428" custLinFactNeighborY="100679"/>
      <dgm:spPr/>
    </dgm:pt>
    <dgm:pt modelId="{04427EE9-C451-4C53-A4EF-F9BD555347FC}" type="pres">
      <dgm:prSet presAssocID="{50A30282-5CAA-4340-9916-69D5D3BCAC66}" presName="sibTrans" presStyleLbl="sibTrans2D1" presStyleIdx="0" presStyleCnt="0"/>
      <dgm:spPr/>
    </dgm:pt>
    <dgm:pt modelId="{334304D8-EF0C-473E-85B4-42D712F7061A}" type="pres">
      <dgm:prSet presAssocID="{0560FE01-E61D-419A-86E6-3B48F2274978}" presName="compNode" presStyleCnt="0"/>
      <dgm:spPr/>
    </dgm:pt>
    <dgm:pt modelId="{D14AEF2E-0E21-4C8D-A27B-F95CCC2EF78E}" type="pres">
      <dgm:prSet presAssocID="{0560FE01-E61D-419A-86E6-3B48F2274978}" presName="bkgdShape" presStyleLbl="node1" presStyleIdx="2" presStyleCnt="3" custScaleX="311528" custLinFactNeighborX="-8063"/>
      <dgm:spPr/>
    </dgm:pt>
    <dgm:pt modelId="{B2416D54-6A51-4761-A3EF-EACB4A756C7E}" type="pres">
      <dgm:prSet presAssocID="{0560FE01-E61D-419A-86E6-3B48F2274978}" presName="nodeTx" presStyleLbl="node1" presStyleIdx="2" presStyleCnt="3">
        <dgm:presLayoutVars>
          <dgm:bulletEnabled val="1"/>
        </dgm:presLayoutVars>
      </dgm:prSet>
      <dgm:spPr/>
    </dgm:pt>
    <dgm:pt modelId="{5080CC2D-4AD0-467C-942D-171AE8291F8C}" type="pres">
      <dgm:prSet presAssocID="{0560FE01-E61D-419A-86E6-3B48F2274978}" presName="invisiNode" presStyleLbl="node1" presStyleIdx="2" presStyleCnt="3"/>
      <dgm:spPr/>
    </dgm:pt>
    <dgm:pt modelId="{6221CBE3-2FB6-4EA5-8F30-D3DCC07EC55E}" type="pres">
      <dgm:prSet presAssocID="{0560FE01-E61D-419A-86E6-3B48F2274978}" presName="imagNode" presStyleLbl="fgImgPlace1" presStyleIdx="2" presStyleCnt="3" custScaleX="28671" custScaleY="2612" custLinFactY="100000" custLinFactNeighborX="-42562" custLinFactNeighborY="104792"/>
      <dgm:spPr/>
    </dgm:pt>
  </dgm:ptLst>
  <dgm:cxnLst>
    <dgm:cxn modelId="{550C2000-7BB1-4D16-83EF-2E5CB3D302E0}" type="presOf" srcId="{91B85B1C-BDCA-429B-88B0-974F0C9DA199}" destId="{9839EDC6-532D-4308-85A8-EA50195FBF6B}" srcOrd="1" destOrd="0" presId="urn:microsoft.com/office/officeart/2005/8/layout/hList7"/>
    <dgm:cxn modelId="{6AC2F41D-88A3-48AC-AF84-12FF08938C30}" type="presOf" srcId="{0560FE01-E61D-419A-86E6-3B48F2274978}" destId="{B2416D54-6A51-4761-A3EF-EACB4A756C7E}" srcOrd="1" destOrd="0" presId="urn:microsoft.com/office/officeart/2005/8/layout/hList7"/>
    <dgm:cxn modelId="{EC237D1E-FC69-4C81-9B64-92A05CBFA83D}" type="presOf" srcId="{50A30282-5CAA-4340-9916-69D5D3BCAC66}" destId="{04427EE9-C451-4C53-A4EF-F9BD555347FC}" srcOrd="0" destOrd="0" presId="urn:microsoft.com/office/officeart/2005/8/layout/hList7"/>
    <dgm:cxn modelId="{B0854024-515B-486F-B629-25199D0E40E7}" srcId="{87459BAD-E67B-4C46-A572-E7B88B03063F}" destId="{0560FE01-E61D-419A-86E6-3B48F2274978}" srcOrd="2" destOrd="0" parTransId="{C249AE82-DF43-43AB-9650-13A6B5160DCB}" sibTransId="{07F5D109-C169-4295-898E-770FEF4567CC}"/>
    <dgm:cxn modelId="{F42CF02D-1FD3-47D8-82B7-2DB6D248561D}" type="presOf" srcId="{8A39B6F4-AA10-4AC8-8947-1EC8343D43CE}" destId="{097CB35E-4D1D-456A-98A9-4A1A1B569A59}" srcOrd="0" destOrd="0" presId="urn:microsoft.com/office/officeart/2005/8/layout/hList7"/>
    <dgm:cxn modelId="{30DF4D33-9AA7-47D7-A494-2CE5A0EF1163}" type="presOf" srcId="{0560FE01-E61D-419A-86E6-3B48F2274978}" destId="{D14AEF2E-0E21-4C8D-A27B-F95CCC2EF78E}" srcOrd="0" destOrd="0" presId="urn:microsoft.com/office/officeart/2005/8/layout/hList7"/>
    <dgm:cxn modelId="{F997563C-24B8-4EF5-8938-9ACEB67D625C}" type="presOf" srcId="{87459BAD-E67B-4C46-A572-E7B88B03063F}" destId="{16BC5287-4063-4A7D-BD83-64C86727D22A}" srcOrd="0" destOrd="0" presId="urn:microsoft.com/office/officeart/2005/8/layout/hList7"/>
    <dgm:cxn modelId="{78EA4C40-5F56-4233-B002-8BD4D06A0C82}" type="presOf" srcId="{8A39B6F4-AA10-4AC8-8947-1EC8343D43CE}" destId="{9D93CFCF-0C53-42E2-9E2B-3ABC88BEE2EF}" srcOrd="1" destOrd="0" presId="urn:microsoft.com/office/officeart/2005/8/layout/hList7"/>
    <dgm:cxn modelId="{75A0514A-F1AD-4C74-B761-0D4718AF79CC}" type="presOf" srcId="{91B85B1C-BDCA-429B-88B0-974F0C9DA199}" destId="{7AD5EE42-5CB6-4DAF-AEAE-92088C9C5883}" srcOrd="0" destOrd="0" presId="urn:microsoft.com/office/officeart/2005/8/layout/hList7"/>
    <dgm:cxn modelId="{EDC41D7F-D9B0-43E0-A542-F36A82849714}" srcId="{87459BAD-E67B-4C46-A572-E7B88B03063F}" destId="{8A39B6F4-AA10-4AC8-8947-1EC8343D43CE}" srcOrd="1" destOrd="0" parTransId="{F9D04BC9-976D-4005-8972-0A51C57E1C47}" sibTransId="{50A30282-5CAA-4340-9916-69D5D3BCAC66}"/>
    <dgm:cxn modelId="{23FD06BF-A8F1-43D4-941C-F95C7C842511}" type="presOf" srcId="{67D7CBD6-7C00-4AC8-AAB5-E5B49519A1A1}" destId="{79AEB3DA-537A-45DE-8D9A-BA9ACAD9B127}" srcOrd="0" destOrd="0" presId="urn:microsoft.com/office/officeart/2005/8/layout/hList7"/>
    <dgm:cxn modelId="{EEAFC7FA-12C6-417E-A42A-3444584E988B}" srcId="{87459BAD-E67B-4C46-A572-E7B88B03063F}" destId="{91B85B1C-BDCA-429B-88B0-974F0C9DA199}" srcOrd="0" destOrd="0" parTransId="{E4ED0F27-1E2A-47C5-B620-866A3D8E4B88}" sibTransId="{67D7CBD6-7C00-4AC8-AAB5-E5B49519A1A1}"/>
    <dgm:cxn modelId="{734A07B4-44AC-46D9-9323-C86CCF02D6C7}" type="presParOf" srcId="{16BC5287-4063-4A7D-BD83-64C86727D22A}" destId="{5E9867D7-649E-4788-A66E-7BE7F45AAB80}" srcOrd="0" destOrd="0" presId="urn:microsoft.com/office/officeart/2005/8/layout/hList7"/>
    <dgm:cxn modelId="{2E0DA524-8746-471E-8BD4-198A5219B92E}" type="presParOf" srcId="{16BC5287-4063-4A7D-BD83-64C86727D22A}" destId="{734CB4BF-A739-4906-A917-F5B0EE00868E}" srcOrd="1" destOrd="0" presId="urn:microsoft.com/office/officeart/2005/8/layout/hList7"/>
    <dgm:cxn modelId="{7B7AE248-4123-4104-97F3-F50B34E6ED8D}" type="presParOf" srcId="{734CB4BF-A739-4906-A917-F5B0EE00868E}" destId="{5F063131-C9B7-4373-AD24-01D8CD7A4CD3}" srcOrd="0" destOrd="0" presId="urn:microsoft.com/office/officeart/2005/8/layout/hList7"/>
    <dgm:cxn modelId="{BB7CD3A4-256E-4DCF-87E5-1D94A341E9CD}" type="presParOf" srcId="{5F063131-C9B7-4373-AD24-01D8CD7A4CD3}" destId="{7AD5EE42-5CB6-4DAF-AEAE-92088C9C5883}" srcOrd="0" destOrd="0" presId="urn:microsoft.com/office/officeart/2005/8/layout/hList7"/>
    <dgm:cxn modelId="{063571DB-C7FE-4642-8326-DDCC1032F345}" type="presParOf" srcId="{5F063131-C9B7-4373-AD24-01D8CD7A4CD3}" destId="{9839EDC6-532D-4308-85A8-EA50195FBF6B}" srcOrd="1" destOrd="0" presId="urn:microsoft.com/office/officeart/2005/8/layout/hList7"/>
    <dgm:cxn modelId="{5CACA352-4E72-4151-B800-AB8E13189C05}" type="presParOf" srcId="{5F063131-C9B7-4373-AD24-01D8CD7A4CD3}" destId="{19480E4F-8F34-44A8-8595-80435038BC01}" srcOrd="2" destOrd="0" presId="urn:microsoft.com/office/officeart/2005/8/layout/hList7"/>
    <dgm:cxn modelId="{700D184D-FF6A-4696-938E-14D409A31ED2}" type="presParOf" srcId="{5F063131-C9B7-4373-AD24-01D8CD7A4CD3}" destId="{12C466C6-7BF0-4221-9512-5381D07664B0}" srcOrd="3" destOrd="0" presId="urn:microsoft.com/office/officeart/2005/8/layout/hList7"/>
    <dgm:cxn modelId="{699F9E6A-4DCF-4B66-B8A6-01A3242283AC}" type="presParOf" srcId="{734CB4BF-A739-4906-A917-F5B0EE00868E}" destId="{79AEB3DA-537A-45DE-8D9A-BA9ACAD9B127}" srcOrd="1" destOrd="0" presId="urn:microsoft.com/office/officeart/2005/8/layout/hList7"/>
    <dgm:cxn modelId="{AEA06AD6-F729-4DAE-BF99-C32DFCF59B8E}" type="presParOf" srcId="{734CB4BF-A739-4906-A917-F5B0EE00868E}" destId="{7F2C630A-D4ED-4C6C-9F5B-E21CD4F5DBD3}" srcOrd="2" destOrd="0" presId="urn:microsoft.com/office/officeart/2005/8/layout/hList7"/>
    <dgm:cxn modelId="{64124DA0-0681-4D13-989A-F149C7987C75}" type="presParOf" srcId="{7F2C630A-D4ED-4C6C-9F5B-E21CD4F5DBD3}" destId="{097CB35E-4D1D-456A-98A9-4A1A1B569A59}" srcOrd="0" destOrd="0" presId="urn:microsoft.com/office/officeart/2005/8/layout/hList7"/>
    <dgm:cxn modelId="{D55ADB10-B153-4838-8250-C9A9D47B4EFB}" type="presParOf" srcId="{7F2C630A-D4ED-4C6C-9F5B-E21CD4F5DBD3}" destId="{9D93CFCF-0C53-42E2-9E2B-3ABC88BEE2EF}" srcOrd="1" destOrd="0" presId="urn:microsoft.com/office/officeart/2005/8/layout/hList7"/>
    <dgm:cxn modelId="{AFCFA386-5A74-432D-AC19-F03F95821389}" type="presParOf" srcId="{7F2C630A-D4ED-4C6C-9F5B-E21CD4F5DBD3}" destId="{78D9C6D7-5049-4B9B-B40A-05372B22D666}" srcOrd="2" destOrd="0" presId="urn:microsoft.com/office/officeart/2005/8/layout/hList7"/>
    <dgm:cxn modelId="{055E8ECE-8CF0-46AC-8BFE-697AF9EEB33D}" type="presParOf" srcId="{7F2C630A-D4ED-4C6C-9F5B-E21CD4F5DBD3}" destId="{B95BA888-A802-416A-9302-4EACACBFEAFE}" srcOrd="3" destOrd="0" presId="urn:microsoft.com/office/officeart/2005/8/layout/hList7"/>
    <dgm:cxn modelId="{6ECC9A9D-1DF0-4B6A-AE42-967BE2BFA540}" type="presParOf" srcId="{734CB4BF-A739-4906-A917-F5B0EE00868E}" destId="{04427EE9-C451-4C53-A4EF-F9BD555347FC}" srcOrd="3" destOrd="0" presId="urn:microsoft.com/office/officeart/2005/8/layout/hList7"/>
    <dgm:cxn modelId="{A71817EA-12A5-41DC-9F11-12037297D711}" type="presParOf" srcId="{734CB4BF-A739-4906-A917-F5B0EE00868E}" destId="{334304D8-EF0C-473E-85B4-42D712F7061A}" srcOrd="4" destOrd="0" presId="urn:microsoft.com/office/officeart/2005/8/layout/hList7"/>
    <dgm:cxn modelId="{F401571A-B570-4C06-829B-4F271C7CB889}" type="presParOf" srcId="{334304D8-EF0C-473E-85B4-42D712F7061A}" destId="{D14AEF2E-0E21-4C8D-A27B-F95CCC2EF78E}" srcOrd="0" destOrd="0" presId="urn:microsoft.com/office/officeart/2005/8/layout/hList7"/>
    <dgm:cxn modelId="{0D2B407D-D9A3-4468-AB58-8E23EA7BD027}" type="presParOf" srcId="{334304D8-EF0C-473E-85B4-42D712F7061A}" destId="{B2416D54-6A51-4761-A3EF-EACB4A756C7E}" srcOrd="1" destOrd="0" presId="urn:microsoft.com/office/officeart/2005/8/layout/hList7"/>
    <dgm:cxn modelId="{A745E832-1534-4B92-A6BC-A0DFD555BAB6}" type="presParOf" srcId="{334304D8-EF0C-473E-85B4-42D712F7061A}" destId="{5080CC2D-4AD0-467C-942D-171AE8291F8C}" srcOrd="2" destOrd="0" presId="urn:microsoft.com/office/officeart/2005/8/layout/hList7"/>
    <dgm:cxn modelId="{8F5133CD-8999-4A1A-9410-1CAC86F1E271}" type="presParOf" srcId="{334304D8-EF0C-473E-85B4-42D712F7061A}" destId="{6221CBE3-2FB6-4EA5-8F30-D3DCC07EC55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7459BAD-E67B-4C46-A572-E7B88B03063F}" type="doc">
      <dgm:prSet loTypeId="urn:microsoft.com/office/officeart/2005/8/layout/hList7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91B85B1C-BDCA-429B-88B0-974F0C9DA199}">
      <dgm:prSet custT="1"/>
      <dgm:spPr/>
      <dgm:t>
        <a:bodyPr/>
        <a:lstStyle/>
        <a:p>
          <a:pPr algn="ctr" rtl="0">
            <a:spcBef>
              <a:spcPts val="600"/>
            </a:spcBef>
            <a:spcAft>
              <a:spcPct val="35000"/>
            </a:spcAft>
          </a:pPr>
          <a:r>
            <a:rPr lang="ru-RU" sz="1800" b="1" dirty="0">
              <a:solidFill>
                <a:schemeClr val="tx1"/>
              </a:solidFill>
            </a:rPr>
            <a:t>5.1. Доля получателей услуг, которые готовы рекомендовать организацию родственникам и знакомым (могли бы ее рекомендовать, если бы была возможность выбора организации культуры) (в % от общего числа опрошенных получателей услуг)</a:t>
          </a: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Bef>
              <a:spcPct val="0"/>
            </a:spcBef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</dgm:t>
    </dgm:pt>
    <dgm:pt modelId="{E4ED0F27-1E2A-47C5-B620-866A3D8E4B88}" type="parTrans" cxnId="{EEAFC7FA-12C6-417E-A42A-3444584E988B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67D7CBD6-7C00-4AC8-AAB5-E5B49519A1A1}" type="sibTrans" cxnId="{EEAFC7FA-12C6-417E-A42A-3444584E988B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8A39B6F4-AA10-4AC8-8947-1EC8343D43CE}">
      <dgm:prSet custT="1"/>
      <dgm:spPr/>
      <dgm:t>
        <a:bodyPr/>
        <a:lstStyle/>
        <a:p>
          <a:pPr marL="36000"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marL="36000"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marL="36000"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marL="36000" algn="ctr" rtl="0">
            <a:spcAft>
              <a:spcPts val="300"/>
            </a:spcAft>
          </a:pPr>
          <a:r>
            <a:rPr lang="ru-RU" sz="1800" b="1" dirty="0">
              <a:solidFill>
                <a:schemeClr val="tx1"/>
              </a:solidFill>
            </a:rPr>
            <a:t>5.2.  Доля получателей услуг, удовлетворенных удобством графика работы организации (в % от общего числа опрошенных получателей услуг)</a:t>
          </a:r>
        </a:p>
        <a:p>
          <a:pPr marL="36000" algn="ctr" rtl="0">
            <a:spcAft>
              <a:spcPts val="300"/>
            </a:spcAft>
          </a:pPr>
          <a:endParaRPr lang="ru-RU" sz="1800" b="1" dirty="0">
            <a:solidFill>
              <a:schemeClr val="tx1"/>
            </a:solidFill>
          </a:endParaRPr>
        </a:p>
        <a:p>
          <a:pPr marL="36000" algn="ctr" rtl="0">
            <a:spcAft>
              <a:spcPts val="300"/>
            </a:spcAft>
          </a:pPr>
          <a:endParaRPr lang="ru-RU" sz="1800" b="1" dirty="0">
            <a:solidFill>
              <a:schemeClr val="tx1"/>
            </a:solidFill>
          </a:endParaRPr>
        </a:p>
        <a:p>
          <a:pPr marL="36000" algn="ctr" rtl="0">
            <a:spcAft>
              <a:spcPts val="300"/>
            </a:spcAft>
          </a:pPr>
          <a:endParaRPr lang="ru-RU" sz="1800" b="1" dirty="0">
            <a:solidFill>
              <a:schemeClr val="tx1"/>
            </a:solidFill>
          </a:endParaRPr>
        </a:p>
        <a:p>
          <a:pPr marL="36000" algn="ctr" rtl="0">
            <a:spcAft>
              <a:spcPts val="300"/>
            </a:spcAft>
          </a:pPr>
          <a:endParaRPr lang="ru-RU" sz="1800" b="1" dirty="0">
            <a:solidFill>
              <a:schemeClr val="tx1"/>
            </a:solidFill>
          </a:endParaRPr>
        </a:p>
        <a:p>
          <a:pPr marL="36000" algn="ctr" rtl="0">
            <a:spcAft>
              <a:spcPts val="3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  <a:p>
          <a:pPr algn="ctr" rtl="0">
            <a:spcAft>
              <a:spcPct val="35000"/>
            </a:spcAft>
          </a:pPr>
          <a:endParaRPr lang="ru-RU" sz="1800" b="1" dirty="0">
            <a:solidFill>
              <a:schemeClr val="tx1"/>
            </a:solidFill>
          </a:endParaRPr>
        </a:p>
      </dgm:t>
    </dgm:pt>
    <dgm:pt modelId="{F9D04BC9-976D-4005-8972-0A51C57E1C47}" type="parTrans" cxnId="{EDC41D7F-D9B0-43E0-A542-F36A82849714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50A30282-5CAA-4340-9916-69D5D3BCAC66}" type="sibTrans" cxnId="{EDC41D7F-D9B0-43E0-A542-F36A82849714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0560FE01-E61D-419A-86E6-3B48F2274978}">
      <dgm:prSet custT="1"/>
      <dgm:spPr/>
      <dgm:t>
        <a:bodyPr/>
        <a:lstStyle/>
        <a:p>
          <a:pPr algn="ctr" rtl="0"/>
          <a:endParaRPr lang="ru-RU" sz="1800" b="1" dirty="0">
            <a:solidFill>
              <a:schemeClr val="tx1"/>
            </a:solidFill>
          </a:endParaRPr>
        </a:p>
        <a:p>
          <a:pPr algn="ctr" rtl="0"/>
          <a:endParaRPr lang="ru-RU" sz="1800" b="1" dirty="0">
            <a:solidFill>
              <a:schemeClr val="tx1"/>
            </a:solidFill>
          </a:endParaRPr>
        </a:p>
        <a:p>
          <a:pPr algn="ctr" rtl="0"/>
          <a:r>
            <a:rPr lang="ru-RU" sz="1800" b="1" dirty="0">
              <a:solidFill>
                <a:schemeClr val="tx1"/>
              </a:solidFill>
            </a:rPr>
            <a:t>5.3. Доля получателей услуг, удовлетворенных в целом условиями оказания услуг в организации (в % от общего числа опрошенных получателей услуг)</a:t>
          </a:r>
        </a:p>
        <a:p>
          <a:pPr algn="ctr" rtl="0"/>
          <a:endParaRPr lang="ru-RU" sz="1800" b="1" dirty="0">
            <a:solidFill>
              <a:schemeClr val="tx1"/>
            </a:solidFill>
          </a:endParaRPr>
        </a:p>
        <a:p>
          <a:pPr algn="ctr" rtl="0"/>
          <a:endParaRPr lang="ru-RU" sz="1800" b="1" dirty="0">
            <a:solidFill>
              <a:schemeClr val="tx1"/>
            </a:solidFill>
          </a:endParaRPr>
        </a:p>
        <a:p>
          <a:pPr algn="ctr" rtl="0"/>
          <a:endParaRPr lang="ru-RU" sz="1800" b="1" dirty="0">
            <a:solidFill>
              <a:schemeClr val="tx1"/>
            </a:solidFill>
          </a:endParaRPr>
        </a:p>
        <a:p>
          <a:pPr algn="ctr" rtl="0"/>
          <a:endParaRPr lang="ru-RU" sz="1800" b="1" dirty="0">
            <a:solidFill>
              <a:schemeClr val="tx1"/>
            </a:solidFill>
          </a:endParaRPr>
        </a:p>
        <a:p>
          <a:pPr algn="ctr" rtl="0"/>
          <a:endParaRPr lang="ru-RU" sz="1800" b="1" dirty="0">
            <a:solidFill>
              <a:schemeClr val="tx1"/>
            </a:solidFill>
          </a:endParaRPr>
        </a:p>
        <a:p>
          <a:pPr algn="ctr" rtl="0"/>
          <a:endParaRPr lang="ru-RU" sz="1800" b="1" dirty="0">
            <a:solidFill>
              <a:schemeClr val="tx1"/>
            </a:solidFill>
          </a:endParaRPr>
        </a:p>
        <a:p>
          <a:pPr algn="ctr" rtl="0"/>
          <a:endParaRPr lang="ru-RU" sz="1800" b="1" dirty="0">
            <a:solidFill>
              <a:schemeClr val="tx1"/>
            </a:solidFill>
          </a:endParaRPr>
        </a:p>
        <a:p>
          <a:pPr algn="ctr" rtl="0"/>
          <a:endParaRPr lang="ru-RU" sz="1800" b="1" dirty="0">
            <a:solidFill>
              <a:schemeClr val="tx1"/>
            </a:solidFill>
          </a:endParaRPr>
        </a:p>
      </dgm:t>
    </dgm:pt>
    <dgm:pt modelId="{C249AE82-DF43-43AB-9650-13A6B5160DCB}" type="parTrans" cxnId="{B0854024-515B-486F-B629-25199D0E40E7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07F5D109-C169-4295-898E-770FEF4567CC}" type="sibTrans" cxnId="{B0854024-515B-486F-B629-25199D0E40E7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16BC5287-4063-4A7D-BD83-64C86727D22A}" type="pres">
      <dgm:prSet presAssocID="{87459BAD-E67B-4C46-A572-E7B88B03063F}" presName="Name0" presStyleCnt="0">
        <dgm:presLayoutVars>
          <dgm:dir/>
          <dgm:resizeHandles val="exact"/>
        </dgm:presLayoutVars>
      </dgm:prSet>
      <dgm:spPr/>
    </dgm:pt>
    <dgm:pt modelId="{5E9867D7-649E-4788-A66E-7BE7F45AAB80}" type="pres">
      <dgm:prSet presAssocID="{87459BAD-E67B-4C46-A572-E7B88B03063F}" presName="fgShape" presStyleLbl="fgShp" presStyleIdx="0" presStyleCnt="1" custScaleX="80756" custScaleY="82647" custLinFactNeighborX="5239" custLinFactNeighborY="15068"/>
      <dgm:spPr>
        <a:solidFill>
          <a:schemeClr val="accent2">
            <a:lumMod val="75000"/>
          </a:schemeClr>
        </a:solidFill>
      </dgm:spPr>
    </dgm:pt>
    <dgm:pt modelId="{734CB4BF-A739-4906-A917-F5B0EE00868E}" type="pres">
      <dgm:prSet presAssocID="{87459BAD-E67B-4C46-A572-E7B88B03063F}" presName="linComp" presStyleCnt="0"/>
      <dgm:spPr/>
    </dgm:pt>
    <dgm:pt modelId="{5F063131-C9B7-4373-AD24-01D8CD7A4CD3}" type="pres">
      <dgm:prSet presAssocID="{91B85B1C-BDCA-429B-88B0-974F0C9DA199}" presName="compNode" presStyleCnt="0"/>
      <dgm:spPr/>
    </dgm:pt>
    <dgm:pt modelId="{7AD5EE42-5CB6-4DAF-AEAE-92088C9C5883}" type="pres">
      <dgm:prSet presAssocID="{91B85B1C-BDCA-429B-88B0-974F0C9DA199}" presName="bkgdShape" presStyleLbl="node1" presStyleIdx="0" presStyleCnt="3" custScaleX="423140" custLinFactNeighborX="-16503"/>
      <dgm:spPr/>
    </dgm:pt>
    <dgm:pt modelId="{9839EDC6-532D-4308-85A8-EA50195FBF6B}" type="pres">
      <dgm:prSet presAssocID="{91B85B1C-BDCA-429B-88B0-974F0C9DA199}" presName="nodeTx" presStyleLbl="node1" presStyleIdx="0" presStyleCnt="3">
        <dgm:presLayoutVars>
          <dgm:bulletEnabled val="1"/>
        </dgm:presLayoutVars>
      </dgm:prSet>
      <dgm:spPr/>
    </dgm:pt>
    <dgm:pt modelId="{19480E4F-8F34-44A8-8595-80435038BC01}" type="pres">
      <dgm:prSet presAssocID="{91B85B1C-BDCA-429B-88B0-974F0C9DA199}" presName="invisiNode" presStyleLbl="node1" presStyleIdx="0" presStyleCnt="3"/>
      <dgm:spPr/>
    </dgm:pt>
    <dgm:pt modelId="{12C466C6-7BF0-4221-9512-5381D07664B0}" type="pres">
      <dgm:prSet presAssocID="{91B85B1C-BDCA-429B-88B0-974F0C9DA199}" presName="imagNode" presStyleLbl="fgImgPlace1" presStyleIdx="0" presStyleCnt="3" custFlipVert="1" custFlipHor="1" custScaleX="31063" custScaleY="6988" custLinFactY="100000" custLinFactNeighborX="65298" custLinFactNeighborY="102867"/>
      <dgm:spPr/>
    </dgm:pt>
    <dgm:pt modelId="{79AEB3DA-537A-45DE-8D9A-BA9ACAD9B127}" type="pres">
      <dgm:prSet presAssocID="{67D7CBD6-7C00-4AC8-AAB5-E5B49519A1A1}" presName="sibTrans" presStyleLbl="sibTrans2D1" presStyleIdx="0" presStyleCnt="0"/>
      <dgm:spPr/>
    </dgm:pt>
    <dgm:pt modelId="{7F2C630A-D4ED-4C6C-9F5B-E21CD4F5DBD3}" type="pres">
      <dgm:prSet presAssocID="{8A39B6F4-AA10-4AC8-8947-1EC8343D43CE}" presName="compNode" presStyleCnt="0"/>
      <dgm:spPr/>
    </dgm:pt>
    <dgm:pt modelId="{097CB35E-4D1D-456A-98A9-4A1A1B569A59}" type="pres">
      <dgm:prSet presAssocID="{8A39B6F4-AA10-4AC8-8947-1EC8343D43CE}" presName="bkgdShape" presStyleLbl="node1" presStyleIdx="1" presStyleCnt="3" custScaleX="368910" custLinFactNeighborX="-4365"/>
      <dgm:spPr/>
    </dgm:pt>
    <dgm:pt modelId="{9D93CFCF-0C53-42E2-9E2B-3ABC88BEE2EF}" type="pres">
      <dgm:prSet presAssocID="{8A39B6F4-AA10-4AC8-8947-1EC8343D43CE}" presName="nodeTx" presStyleLbl="node1" presStyleIdx="1" presStyleCnt="3">
        <dgm:presLayoutVars>
          <dgm:bulletEnabled val="1"/>
        </dgm:presLayoutVars>
      </dgm:prSet>
      <dgm:spPr/>
    </dgm:pt>
    <dgm:pt modelId="{78D9C6D7-5049-4B9B-B40A-05372B22D666}" type="pres">
      <dgm:prSet presAssocID="{8A39B6F4-AA10-4AC8-8947-1EC8343D43CE}" presName="invisiNode" presStyleLbl="node1" presStyleIdx="1" presStyleCnt="3"/>
      <dgm:spPr/>
    </dgm:pt>
    <dgm:pt modelId="{B95BA888-A802-416A-9302-4EACACBFEAFE}" type="pres">
      <dgm:prSet presAssocID="{8A39B6F4-AA10-4AC8-8947-1EC8343D43CE}" presName="imagNode" presStyleLbl="fgImgPlace1" presStyleIdx="1" presStyleCnt="3" custFlipVert="1" custScaleX="28672" custScaleY="2612" custLinFactY="100000" custLinFactNeighborX="-9428" custLinFactNeighborY="100679"/>
      <dgm:spPr/>
    </dgm:pt>
    <dgm:pt modelId="{04427EE9-C451-4C53-A4EF-F9BD555347FC}" type="pres">
      <dgm:prSet presAssocID="{50A30282-5CAA-4340-9916-69D5D3BCAC66}" presName="sibTrans" presStyleLbl="sibTrans2D1" presStyleIdx="0" presStyleCnt="0"/>
      <dgm:spPr/>
    </dgm:pt>
    <dgm:pt modelId="{334304D8-EF0C-473E-85B4-42D712F7061A}" type="pres">
      <dgm:prSet presAssocID="{0560FE01-E61D-419A-86E6-3B48F2274978}" presName="compNode" presStyleCnt="0"/>
      <dgm:spPr/>
    </dgm:pt>
    <dgm:pt modelId="{D14AEF2E-0E21-4C8D-A27B-F95CCC2EF78E}" type="pres">
      <dgm:prSet presAssocID="{0560FE01-E61D-419A-86E6-3B48F2274978}" presName="bkgdShape" presStyleLbl="node1" presStyleIdx="2" presStyleCnt="3" custScaleX="311528" custLinFactNeighborX="-8063"/>
      <dgm:spPr/>
    </dgm:pt>
    <dgm:pt modelId="{B2416D54-6A51-4761-A3EF-EACB4A756C7E}" type="pres">
      <dgm:prSet presAssocID="{0560FE01-E61D-419A-86E6-3B48F2274978}" presName="nodeTx" presStyleLbl="node1" presStyleIdx="2" presStyleCnt="3">
        <dgm:presLayoutVars>
          <dgm:bulletEnabled val="1"/>
        </dgm:presLayoutVars>
      </dgm:prSet>
      <dgm:spPr/>
    </dgm:pt>
    <dgm:pt modelId="{5080CC2D-4AD0-467C-942D-171AE8291F8C}" type="pres">
      <dgm:prSet presAssocID="{0560FE01-E61D-419A-86E6-3B48F2274978}" presName="invisiNode" presStyleLbl="node1" presStyleIdx="2" presStyleCnt="3"/>
      <dgm:spPr/>
    </dgm:pt>
    <dgm:pt modelId="{6221CBE3-2FB6-4EA5-8F30-D3DCC07EC55E}" type="pres">
      <dgm:prSet presAssocID="{0560FE01-E61D-419A-86E6-3B48F2274978}" presName="imagNode" presStyleLbl="fgImgPlace1" presStyleIdx="2" presStyleCnt="3" custScaleX="28671" custScaleY="2612" custLinFactY="100000" custLinFactNeighborX="-42562" custLinFactNeighborY="104792"/>
      <dgm:spPr/>
    </dgm:pt>
  </dgm:ptLst>
  <dgm:cxnLst>
    <dgm:cxn modelId="{C5B3F303-79E1-4998-B94F-E62E5186703A}" type="presOf" srcId="{8A39B6F4-AA10-4AC8-8947-1EC8343D43CE}" destId="{097CB35E-4D1D-456A-98A9-4A1A1B569A59}" srcOrd="0" destOrd="0" presId="urn:microsoft.com/office/officeart/2005/8/layout/hList7"/>
    <dgm:cxn modelId="{1CC5090B-2E3D-41E3-B3DA-E1F4EF7BE72F}" type="presOf" srcId="{8A39B6F4-AA10-4AC8-8947-1EC8343D43CE}" destId="{9D93CFCF-0C53-42E2-9E2B-3ABC88BEE2EF}" srcOrd="1" destOrd="0" presId="urn:microsoft.com/office/officeart/2005/8/layout/hList7"/>
    <dgm:cxn modelId="{B0854024-515B-486F-B629-25199D0E40E7}" srcId="{87459BAD-E67B-4C46-A572-E7B88B03063F}" destId="{0560FE01-E61D-419A-86E6-3B48F2274978}" srcOrd="2" destOrd="0" parTransId="{C249AE82-DF43-43AB-9650-13A6B5160DCB}" sibTransId="{07F5D109-C169-4295-898E-770FEF4567CC}"/>
    <dgm:cxn modelId="{A2AAA62C-801C-4AA2-80CB-7DCC6CD03874}" type="presOf" srcId="{91B85B1C-BDCA-429B-88B0-974F0C9DA199}" destId="{7AD5EE42-5CB6-4DAF-AEAE-92088C9C5883}" srcOrd="0" destOrd="0" presId="urn:microsoft.com/office/officeart/2005/8/layout/hList7"/>
    <dgm:cxn modelId="{A0DBF932-8A5B-4BF8-AD52-B464533A40C2}" type="presOf" srcId="{0560FE01-E61D-419A-86E6-3B48F2274978}" destId="{B2416D54-6A51-4761-A3EF-EACB4A756C7E}" srcOrd="1" destOrd="0" presId="urn:microsoft.com/office/officeart/2005/8/layout/hList7"/>
    <dgm:cxn modelId="{5C70CF40-3FEC-472E-A2A1-485BCF2A1DE6}" type="presOf" srcId="{87459BAD-E67B-4C46-A572-E7B88B03063F}" destId="{16BC5287-4063-4A7D-BD83-64C86727D22A}" srcOrd="0" destOrd="0" presId="urn:microsoft.com/office/officeart/2005/8/layout/hList7"/>
    <dgm:cxn modelId="{6C58756E-F01E-46EF-8081-A90831DE6B5A}" type="presOf" srcId="{91B85B1C-BDCA-429B-88B0-974F0C9DA199}" destId="{9839EDC6-532D-4308-85A8-EA50195FBF6B}" srcOrd="1" destOrd="0" presId="urn:microsoft.com/office/officeart/2005/8/layout/hList7"/>
    <dgm:cxn modelId="{687CE354-4D31-46EC-B247-B81C28DA41BC}" type="presOf" srcId="{67D7CBD6-7C00-4AC8-AAB5-E5B49519A1A1}" destId="{79AEB3DA-537A-45DE-8D9A-BA9ACAD9B127}" srcOrd="0" destOrd="0" presId="urn:microsoft.com/office/officeart/2005/8/layout/hList7"/>
    <dgm:cxn modelId="{EDC41D7F-D9B0-43E0-A542-F36A82849714}" srcId="{87459BAD-E67B-4C46-A572-E7B88B03063F}" destId="{8A39B6F4-AA10-4AC8-8947-1EC8343D43CE}" srcOrd="1" destOrd="0" parTransId="{F9D04BC9-976D-4005-8972-0A51C57E1C47}" sibTransId="{50A30282-5CAA-4340-9916-69D5D3BCAC66}"/>
    <dgm:cxn modelId="{90844B9E-14BC-4F7E-B51B-110C87D4046A}" type="presOf" srcId="{50A30282-5CAA-4340-9916-69D5D3BCAC66}" destId="{04427EE9-C451-4C53-A4EF-F9BD555347FC}" srcOrd="0" destOrd="0" presId="urn:microsoft.com/office/officeart/2005/8/layout/hList7"/>
    <dgm:cxn modelId="{63AA2CBC-979D-4530-B6FF-16DE81DB12D2}" type="presOf" srcId="{0560FE01-E61D-419A-86E6-3B48F2274978}" destId="{D14AEF2E-0E21-4C8D-A27B-F95CCC2EF78E}" srcOrd="0" destOrd="0" presId="urn:microsoft.com/office/officeart/2005/8/layout/hList7"/>
    <dgm:cxn modelId="{EEAFC7FA-12C6-417E-A42A-3444584E988B}" srcId="{87459BAD-E67B-4C46-A572-E7B88B03063F}" destId="{91B85B1C-BDCA-429B-88B0-974F0C9DA199}" srcOrd="0" destOrd="0" parTransId="{E4ED0F27-1E2A-47C5-B620-866A3D8E4B88}" sibTransId="{67D7CBD6-7C00-4AC8-AAB5-E5B49519A1A1}"/>
    <dgm:cxn modelId="{A03699E3-294D-495C-BA7C-D1F1386CB6BA}" type="presParOf" srcId="{16BC5287-4063-4A7D-BD83-64C86727D22A}" destId="{5E9867D7-649E-4788-A66E-7BE7F45AAB80}" srcOrd="0" destOrd="0" presId="urn:microsoft.com/office/officeart/2005/8/layout/hList7"/>
    <dgm:cxn modelId="{65A8AF9A-FF26-4C5C-9E9A-D8DE0A13A37C}" type="presParOf" srcId="{16BC5287-4063-4A7D-BD83-64C86727D22A}" destId="{734CB4BF-A739-4906-A917-F5B0EE00868E}" srcOrd="1" destOrd="0" presId="urn:microsoft.com/office/officeart/2005/8/layout/hList7"/>
    <dgm:cxn modelId="{1A8DCE91-6D0E-4EE6-8B08-860ECAE609EF}" type="presParOf" srcId="{734CB4BF-A739-4906-A917-F5B0EE00868E}" destId="{5F063131-C9B7-4373-AD24-01D8CD7A4CD3}" srcOrd="0" destOrd="0" presId="urn:microsoft.com/office/officeart/2005/8/layout/hList7"/>
    <dgm:cxn modelId="{37FEBFB5-9BA2-4F2E-899F-2A7D6B434340}" type="presParOf" srcId="{5F063131-C9B7-4373-AD24-01D8CD7A4CD3}" destId="{7AD5EE42-5CB6-4DAF-AEAE-92088C9C5883}" srcOrd="0" destOrd="0" presId="urn:microsoft.com/office/officeart/2005/8/layout/hList7"/>
    <dgm:cxn modelId="{04942E13-101A-45A5-984A-68EE2093DAF2}" type="presParOf" srcId="{5F063131-C9B7-4373-AD24-01D8CD7A4CD3}" destId="{9839EDC6-532D-4308-85A8-EA50195FBF6B}" srcOrd="1" destOrd="0" presId="urn:microsoft.com/office/officeart/2005/8/layout/hList7"/>
    <dgm:cxn modelId="{C0F311B0-CB3C-4377-B587-F8ABCF6291AA}" type="presParOf" srcId="{5F063131-C9B7-4373-AD24-01D8CD7A4CD3}" destId="{19480E4F-8F34-44A8-8595-80435038BC01}" srcOrd="2" destOrd="0" presId="urn:microsoft.com/office/officeart/2005/8/layout/hList7"/>
    <dgm:cxn modelId="{025C0C94-A3AA-41CC-8DAF-80FDFBEEAF1C}" type="presParOf" srcId="{5F063131-C9B7-4373-AD24-01D8CD7A4CD3}" destId="{12C466C6-7BF0-4221-9512-5381D07664B0}" srcOrd="3" destOrd="0" presId="urn:microsoft.com/office/officeart/2005/8/layout/hList7"/>
    <dgm:cxn modelId="{04E16FE4-3588-4F13-A464-F04AB895D51D}" type="presParOf" srcId="{734CB4BF-A739-4906-A917-F5B0EE00868E}" destId="{79AEB3DA-537A-45DE-8D9A-BA9ACAD9B127}" srcOrd="1" destOrd="0" presId="urn:microsoft.com/office/officeart/2005/8/layout/hList7"/>
    <dgm:cxn modelId="{B02F1C02-202D-423A-AFAC-52F992B535BF}" type="presParOf" srcId="{734CB4BF-A739-4906-A917-F5B0EE00868E}" destId="{7F2C630A-D4ED-4C6C-9F5B-E21CD4F5DBD3}" srcOrd="2" destOrd="0" presId="urn:microsoft.com/office/officeart/2005/8/layout/hList7"/>
    <dgm:cxn modelId="{EF9113F7-DC91-47AA-B157-6DF6BFC44812}" type="presParOf" srcId="{7F2C630A-D4ED-4C6C-9F5B-E21CD4F5DBD3}" destId="{097CB35E-4D1D-456A-98A9-4A1A1B569A59}" srcOrd="0" destOrd="0" presId="urn:microsoft.com/office/officeart/2005/8/layout/hList7"/>
    <dgm:cxn modelId="{B79F7D77-086C-43E6-8B3C-E68E77A683CE}" type="presParOf" srcId="{7F2C630A-D4ED-4C6C-9F5B-E21CD4F5DBD3}" destId="{9D93CFCF-0C53-42E2-9E2B-3ABC88BEE2EF}" srcOrd="1" destOrd="0" presId="urn:microsoft.com/office/officeart/2005/8/layout/hList7"/>
    <dgm:cxn modelId="{A24FA57C-7B51-4C25-A04B-41A562FAA520}" type="presParOf" srcId="{7F2C630A-D4ED-4C6C-9F5B-E21CD4F5DBD3}" destId="{78D9C6D7-5049-4B9B-B40A-05372B22D666}" srcOrd="2" destOrd="0" presId="urn:microsoft.com/office/officeart/2005/8/layout/hList7"/>
    <dgm:cxn modelId="{D780F726-D277-4C0E-AAFA-839A6F4A6FDB}" type="presParOf" srcId="{7F2C630A-D4ED-4C6C-9F5B-E21CD4F5DBD3}" destId="{B95BA888-A802-416A-9302-4EACACBFEAFE}" srcOrd="3" destOrd="0" presId="urn:microsoft.com/office/officeart/2005/8/layout/hList7"/>
    <dgm:cxn modelId="{DDB5AD55-7C1E-4E05-B304-F633BA8869E5}" type="presParOf" srcId="{734CB4BF-A739-4906-A917-F5B0EE00868E}" destId="{04427EE9-C451-4C53-A4EF-F9BD555347FC}" srcOrd="3" destOrd="0" presId="urn:microsoft.com/office/officeart/2005/8/layout/hList7"/>
    <dgm:cxn modelId="{4AF01249-6590-4644-A836-DE1C12F45624}" type="presParOf" srcId="{734CB4BF-A739-4906-A917-F5B0EE00868E}" destId="{334304D8-EF0C-473E-85B4-42D712F7061A}" srcOrd="4" destOrd="0" presId="urn:microsoft.com/office/officeart/2005/8/layout/hList7"/>
    <dgm:cxn modelId="{C1BF5599-3FDD-48AA-B3A7-35EB3FA43B05}" type="presParOf" srcId="{334304D8-EF0C-473E-85B4-42D712F7061A}" destId="{D14AEF2E-0E21-4C8D-A27B-F95CCC2EF78E}" srcOrd="0" destOrd="0" presId="urn:microsoft.com/office/officeart/2005/8/layout/hList7"/>
    <dgm:cxn modelId="{6DD91E73-D437-4C4D-A157-AC0EA31188FC}" type="presParOf" srcId="{334304D8-EF0C-473E-85B4-42D712F7061A}" destId="{B2416D54-6A51-4761-A3EF-EACB4A756C7E}" srcOrd="1" destOrd="0" presId="urn:microsoft.com/office/officeart/2005/8/layout/hList7"/>
    <dgm:cxn modelId="{F6FB40C2-5D82-41A9-9048-9F62BD53E450}" type="presParOf" srcId="{334304D8-EF0C-473E-85B4-42D712F7061A}" destId="{5080CC2D-4AD0-467C-942D-171AE8291F8C}" srcOrd="2" destOrd="0" presId="urn:microsoft.com/office/officeart/2005/8/layout/hList7"/>
    <dgm:cxn modelId="{0B3D5C7A-09D1-4955-A17D-CCBC6A5BC46E}" type="presParOf" srcId="{334304D8-EF0C-473E-85B4-42D712F7061A}" destId="{6221CBE3-2FB6-4EA5-8F30-D3DCC07EC55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76E6CE-BCEC-4DB3-8C2D-A3D18D98F949}">
      <dsp:nvSpPr>
        <dsp:cNvPr id="0" name=""/>
        <dsp:cNvSpPr/>
      </dsp:nvSpPr>
      <dsp:spPr>
        <a:xfrm>
          <a:off x="0" y="792468"/>
          <a:ext cx="7877175" cy="277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BF7E485-EAEF-46A7-BDE0-6CC75B26E570}">
      <dsp:nvSpPr>
        <dsp:cNvPr id="0" name=""/>
        <dsp:cNvSpPr/>
      </dsp:nvSpPr>
      <dsp:spPr>
        <a:xfrm>
          <a:off x="374627" y="180923"/>
          <a:ext cx="7499882" cy="77390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lt1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8417" tIns="0" rIns="208417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1. Показатели, характеризующие </a:t>
          </a:r>
          <a:r>
            <a:rPr lang="ru-RU" sz="2000" u="sng" kern="1200" dirty="0"/>
            <a:t>открытость и доступность информации об организации культуры</a:t>
          </a:r>
        </a:p>
      </dsp:txBody>
      <dsp:txXfrm>
        <a:off x="412406" y="218702"/>
        <a:ext cx="7424324" cy="698347"/>
      </dsp:txXfrm>
    </dsp:sp>
    <dsp:sp modelId="{DA8DCE80-7FD4-4467-9CDA-EF391666E436}">
      <dsp:nvSpPr>
        <dsp:cNvPr id="0" name=""/>
        <dsp:cNvSpPr/>
      </dsp:nvSpPr>
      <dsp:spPr>
        <a:xfrm>
          <a:off x="0" y="1585403"/>
          <a:ext cx="7877175" cy="277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9B976C-4A95-41EC-A36C-40D5ED358730}">
      <dsp:nvSpPr>
        <dsp:cNvPr id="0" name=""/>
        <dsp:cNvSpPr/>
      </dsp:nvSpPr>
      <dsp:spPr>
        <a:xfrm>
          <a:off x="375011" y="1129068"/>
          <a:ext cx="7500232" cy="61869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lt1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8417" tIns="0" rIns="208417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2. Показатели, характеризующие </a:t>
          </a:r>
          <a:r>
            <a:rPr lang="ru-RU" sz="2000" u="sng" kern="1200" dirty="0"/>
            <a:t>доступность услуг для инвалидов</a:t>
          </a:r>
        </a:p>
      </dsp:txBody>
      <dsp:txXfrm>
        <a:off x="405213" y="1159270"/>
        <a:ext cx="7439828" cy="558291"/>
      </dsp:txXfrm>
    </dsp:sp>
    <dsp:sp modelId="{B62A625A-E886-47E4-B5CC-DFC3D5F3DB26}">
      <dsp:nvSpPr>
        <dsp:cNvPr id="0" name=""/>
        <dsp:cNvSpPr/>
      </dsp:nvSpPr>
      <dsp:spPr>
        <a:xfrm>
          <a:off x="0" y="2590326"/>
          <a:ext cx="7877175" cy="277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1A8F8BF-F865-4488-9D49-8E5914682511}">
      <dsp:nvSpPr>
        <dsp:cNvPr id="0" name=""/>
        <dsp:cNvSpPr/>
      </dsp:nvSpPr>
      <dsp:spPr>
        <a:xfrm>
          <a:off x="388858" y="1922003"/>
          <a:ext cx="7484874" cy="83068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lt1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8417" tIns="0" rIns="208417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3. Показатели, характеризующие </a:t>
          </a:r>
          <a:r>
            <a:rPr lang="ru-RU" sz="2000" u="sng" kern="1200" dirty="0"/>
            <a:t>комфортность условий предоставления услуг</a:t>
          </a:r>
          <a:endParaRPr lang="ru-RU" sz="2000" kern="1200" dirty="0"/>
        </a:p>
      </dsp:txBody>
      <dsp:txXfrm>
        <a:off x="429409" y="1962554"/>
        <a:ext cx="7403772" cy="749580"/>
      </dsp:txXfrm>
    </dsp:sp>
    <dsp:sp modelId="{3315E85A-2206-49FC-A1EF-D0C3D0BA4FC3}">
      <dsp:nvSpPr>
        <dsp:cNvPr id="0" name=""/>
        <dsp:cNvSpPr/>
      </dsp:nvSpPr>
      <dsp:spPr>
        <a:xfrm>
          <a:off x="0" y="3449228"/>
          <a:ext cx="7877175" cy="277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C6940CE-8C6B-4B28-9376-C733812D2ABF}">
      <dsp:nvSpPr>
        <dsp:cNvPr id="0" name=""/>
        <dsp:cNvSpPr/>
      </dsp:nvSpPr>
      <dsp:spPr>
        <a:xfrm>
          <a:off x="375011" y="2926926"/>
          <a:ext cx="7500232" cy="68466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lt1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8417" tIns="0" rIns="208417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4. Показатели, характеризующие </a:t>
          </a:r>
          <a:r>
            <a:rPr lang="ru-RU" sz="2000" u="sng" kern="1200" dirty="0"/>
            <a:t>доброжелательность, вежливость работников организации культуры</a:t>
          </a:r>
        </a:p>
      </dsp:txBody>
      <dsp:txXfrm>
        <a:off x="408433" y="2960348"/>
        <a:ext cx="7433388" cy="617818"/>
      </dsp:txXfrm>
    </dsp:sp>
    <dsp:sp modelId="{B2E38052-C386-4C18-ACE1-4705DBB92526}">
      <dsp:nvSpPr>
        <dsp:cNvPr id="0" name=""/>
        <dsp:cNvSpPr/>
      </dsp:nvSpPr>
      <dsp:spPr>
        <a:xfrm>
          <a:off x="0" y="4294404"/>
          <a:ext cx="7877175" cy="277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AE1B760-6ECF-4802-8E07-C1573C0665D3}">
      <dsp:nvSpPr>
        <dsp:cNvPr id="0" name=""/>
        <dsp:cNvSpPr/>
      </dsp:nvSpPr>
      <dsp:spPr>
        <a:xfrm>
          <a:off x="375011" y="3785828"/>
          <a:ext cx="7500232" cy="670936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lt1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8417" tIns="0" rIns="208417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 5. Показатели, характеризующие </a:t>
          </a:r>
          <a:r>
            <a:rPr lang="ru-RU" sz="2000" u="sng" kern="1200" dirty="0"/>
            <a:t>удовлетворенность условиями оказания услуг</a:t>
          </a:r>
        </a:p>
      </dsp:txBody>
      <dsp:txXfrm>
        <a:off x="407763" y="3818580"/>
        <a:ext cx="7434728" cy="6054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D5EE42-5CB6-4DAF-AEAE-92088C9C5883}">
      <dsp:nvSpPr>
        <dsp:cNvPr id="0" name=""/>
        <dsp:cNvSpPr/>
      </dsp:nvSpPr>
      <dsp:spPr>
        <a:xfrm>
          <a:off x="446587" y="0"/>
          <a:ext cx="2806993" cy="537321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 dirty="0">
            <a:solidFill>
              <a:schemeClr val="tx1"/>
            </a:solidFill>
          </a:endParaRPr>
        </a:p>
        <a:p>
          <a:pPr marL="0" lvl="0" indent="0" algn="ctr" defTabSz="622300" rtl="0">
            <a:lnSpc>
              <a:spcPct val="90000"/>
            </a:lnSpc>
            <a:spcBef>
              <a:spcPts val="600"/>
            </a:spcBef>
            <a:spcAft>
              <a:spcPct val="35000"/>
            </a:spcAft>
            <a:buNone/>
          </a:pPr>
          <a:r>
            <a:rPr lang="ru-RU" sz="1500" b="1" kern="1200" dirty="0">
              <a:solidFill>
                <a:schemeClr val="tx1"/>
              </a:solidFill>
            </a:rPr>
            <a:t>1.1. Соответствие информации о деятельности организации, размещенной на общедоступных информационных ресурсах, ее содержанию и порядку (форме) размещения, установленным нормативными правовыми актами:</a:t>
          </a:r>
        </a:p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–</a:t>
          </a:r>
          <a:r>
            <a:rPr lang="ru-RU" sz="1400" kern="1200" dirty="0">
              <a:solidFill>
                <a:schemeClr val="tx1"/>
              </a:solidFill>
            </a:rPr>
            <a:t> на информационных стендах в помещении организации;</a:t>
          </a:r>
        </a:p>
        <a:p>
          <a:pPr marL="0" lvl="0" indent="0" defTabSz="622300">
            <a:lnSpc>
              <a:spcPct val="90000"/>
            </a:lnSpc>
            <a:spcAft>
              <a:spcPct val="35000"/>
            </a:spcAft>
            <a:buNone/>
          </a:pPr>
          <a:r>
            <a:rPr lang="ru-RU" sz="1400" kern="1200" dirty="0">
              <a:solidFill>
                <a:schemeClr val="tx1"/>
              </a:solidFill>
            </a:rPr>
            <a:t>- на официальном сайте организации в информационно-телекоммуникационной сети «Интернет»</a:t>
          </a:r>
        </a:p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 dirty="0">
            <a:solidFill>
              <a:schemeClr val="tx1"/>
            </a:solidFill>
          </a:endParaRPr>
        </a:p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 dirty="0">
            <a:solidFill>
              <a:schemeClr val="tx1"/>
            </a:solidFill>
          </a:endParaRPr>
        </a:p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 dirty="0">
            <a:solidFill>
              <a:schemeClr val="tx1"/>
            </a:solidFill>
          </a:endParaRPr>
        </a:p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 dirty="0">
            <a:solidFill>
              <a:schemeClr val="tx1"/>
            </a:solidFill>
          </a:endParaRPr>
        </a:p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 dirty="0">
            <a:solidFill>
              <a:schemeClr val="tx1"/>
            </a:solidFill>
          </a:endParaRPr>
        </a:p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 dirty="0">
            <a:solidFill>
              <a:schemeClr val="tx1"/>
            </a:solidFill>
          </a:endParaRPr>
        </a:p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>
            <a:solidFill>
              <a:schemeClr val="tx1"/>
            </a:solidFill>
          </a:endParaRPr>
        </a:p>
      </dsp:txBody>
      <dsp:txXfrm>
        <a:off x="446587" y="2149286"/>
        <a:ext cx="2806993" cy="2149286"/>
      </dsp:txXfrm>
    </dsp:sp>
    <dsp:sp modelId="{12C466C6-7BF0-4221-9512-5381D07664B0}">
      <dsp:nvSpPr>
        <dsp:cNvPr id="0" name=""/>
        <dsp:cNvSpPr/>
      </dsp:nvSpPr>
      <dsp:spPr>
        <a:xfrm flipH="1" flipV="1">
          <a:off x="1844245" y="5161118"/>
          <a:ext cx="555804" cy="61103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7CB35E-4D1D-456A-98A9-4A1A1B569A59}">
      <dsp:nvSpPr>
        <dsp:cNvPr id="0" name=""/>
        <dsp:cNvSpPr/>
      </dsp:nvSpPr>
      <dsp:spPr>
        <a:xfrm>
          <a:off x="3331104" y="0"/>
          <a:ext cx="2710873" cy="537321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3600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b="1" kern="1200" dirty="0">
            <a:solidFill>
              <a:schemeClr val="tx1"/>
            </a:solidFill>
          </a:endParaRPr>
        </a:p>
        <a:p>
          <a:pPr marL="3600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b="1" kern="1200" dirty="0">
            <a:solidFill>
              <a:schemeClr val="tx1"/>
            </a:solidFill>
          </a:endParaRPr>
        </a:p>
        <a:p>
          <a:pPr marL="3600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b="1" kern="1200" dirty="0">
            <a:solidFill>
              <a:schemeClr val="tx1"/>
            </a:solidFill>
          </a:endParaRPr>
        </a:p>
        <a:p>
          <a:pPr marL="3600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b="1" kern="1200" dirty="0">
              <a:solidFill>
                <a:schemeClr val="tx1"/>
              </a:solidFill>
            </a:rPr>
            <a:t>1.2. Наличие на официальном сайте организации (учреждения) информации о дистанционных способах обратной связи и взаимодействия с получателями услуг и их функционирование: </a:t>
          </a:r>
        </a:p>
        <a:p>
          <a:pPr marL="3600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b="0" kern="1200" dirty="0">
              <a:solidFill>
                <a:schemeClr val="tx1"/>
              </a:solidFill>
            </a:rPr>
            <a:t>- телефона;</a:t>
          </a:r>
        </a:p>
        <a:p>
          <a:pPr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b="0" kern="1200" dirty="0">
              <a:solidFill>
                <a:schemeClr val="tx1"/>
              </a:solidFill>
            </a:rPr>
            <a:t>- электронной почты;</a:t>
          </a:r>
        </a:p>
        <a:p>
          <a:pPr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b="0" kern="1200" dirty="0">
              <a:solidFill>
                <a:schemeClr val="tx1"/>
              </a:solidFill>
            </a:rPr>
            <a:t>- электронных сервисов (форма для подачи электронного обращения, получение консультации по оказываемым услугам, раздел «Часто задаваемые вопросы»);</a:t>
          </a:r>
        </a:p>
        <a:p>
          <a:pPr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b="0" kern="1200" dirty="0">
              <a:solidFill>
                <a:schemeClr val="tx1"/>
              </a:solidFill>
            </a:rPr>
            <a:t>- технической возможности выражения получателями услуг мнения о качестве оказания услуг (наличие анкеты для опроса граждан или гиперссылки на нее)</a:t>
          </a:r>
        </a:p>
        <a:p>
          <a:pPr marL="3600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b="0" kern="1200" dirty="0">
            <a:solidFill>
              <a:schemeClr val="tx1"/>
            </a:solidFill>
          </a:endParaRPr>
        </a:p>
        <a:p>
          <a:pPr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b="1" kern="1200" dirty="0">
            <a:solidFill>
              <a:schemeClr val="tx1"/>
            </a:solidFill>
          </a:endParaRPr>
        </a:p>
        <a:p>
          <a:pPr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b="1" kern="1200" dirty="0">
            <a:solidFill>
              <a:schemeClr val="tx1"/>
            </a:solidFill>
          </a:endParaRPr>
        </a:p>
        <a:p>
          <a:pPr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b="1" kern="1200" dirty="0">
            <a:solidFill>
              <a:schemeClr val="tx1"/>
            </a:solidFill>
          </a:endParaRPr>
        </a:p>
        <a:p>
          <a:pPr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b="1" kern="1200" dirty="0">
            <a:solidFill>
              <a:schemeClr val="tx1"/>
            </a:solidFill>
          </a:endParaRPr>
        </a:p>
        <a:p>
          <a:pPr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b="1" kern="1200" dirty="0">
            <a:solidFill>
              <a:schemeClr val="tx1"/>
            </a:solidFill>
          </a:endParaRPr>
        </a:p>
        <a:p>
          <a:pPr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b="1" kern="1200" dirty="0">
            <a:solidFill>
              <a:schemeClr val="tx1"/>
            </a:solidFill>
          </a:endParaRPr>
        </a:p>
        <a:p>
          <a:pPr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b="1" kern="1200" dirty="0">
            <a:solidFill>
              <a:schemeClr val="tx1"/>
            </a:solidFill>
          </a:endParaRPr>
        </a:p>
        <a:p>
          <a:pPr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 dirty="0">
            <a:solidFill>
              <a:schemeClr val="tx1"/>
            </a:solidFill>
          </a:endParaRPr>
        </a:p>
      </dsp:txBody>
      <dsp:txXfrm>
        <a:off x="3331104" y="2149286"/>
        <a:ext cx="2710873" cy="2149286"/>
      </dsp:txXfrm>
    </dsp:sp>
    <dsp:sp modelId="{B95BA888-A802-416A-9302-4EACACBFEAFE}">
      <dsp:nvSpPr>
        <dsp:cNvPr id="0" name=""/>
        <dsp:cNvSpPr/>
      </dsp:nvSpPr>
      <dsp:spPr>
        <a:xfrm>
          <a:off x="4104445" y="5161118"/>
          <a:ext cx="513022" cy="44893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4AEF2E-0E21-4C8D-A27B-F95CCC2EF78E}">
      <dsp:nvSpPr>
        <dsp:cNvPr id="0" name=""/>
        <dsp:cNvSpPr/>
      </dsp:nvSpPr>
      <dsp:spPr>
        <a:xfrm>
          <a:off x="6118567" y="0"/>
          <a:ext cx="2500501" cy="537321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500" b="1" kern="1200" dirty="0">
            <a:solidFill>
              <a:schemeClr val="tx1"/>
            </a:solidFill>
          </a:endParaRPr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500" b="1" kern="1200" dirty="0">
            <a:solidFill>
              <a:schemeClr val="tx1"/>
            </a:solidFill>
          </a:endParaRPr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500" b="1" kern="1200" dirty="0">
            <a:solidFill>
              <a:schemeClr val="tx1"/>
            </a:solidFill>
          </a:endParaRPr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500" b="1" kern="1200" dirty="0">
            <a:solidFill>
              <a:schemeClr val="tx1"/>
            </a:solidFill>
          </a:endParaRPr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500" b="1" kern="1200" dirty="0">
            <a:solidFill>
              <a:schemeClr val="tx1"/>
            </a:solidFill>
          </a:endParaRPr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kern="1200" dirty="0">
              <a:solidFill>
                <a:schemeClr val="tx1"/>
              </a:solidFill>
            </a:rPr>
            <a:t>1.3. Доля получателей услуг, удовлетворенных открытостью, полнотой и доступностью информации о деятельности организации, размещенной на информационных стендах, на сайте (в % от общего числа опрошенных получателей услуг)</a:t>
          </a:r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500" b="1" kern="1200" dirty="0">
            <a:solidFill>
              <a:schemeClr val="tx1"/>
            </a:solidFill>
          </a:endParaRPr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500" b="1" kern="1200" dirty="0">
            <a:solidFill>
              <a:schemeClr val="tx1"/>
            </a:solidFill>
          </a:endParaRPr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500" b="1" kern="1200" dirty="0">
            <a:solidFill>
              <a:schemeClr val="tx1"/>
            </a:solidFill>
          </a:endParaRPr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500" b="1" kern="1200" dirty="0">
            <a:solidFill>
              <a:schemeClr val="tx1"/>
            </a:solidFill>
          </a:endParaRPr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500" b="1" kern="1200" dirty="0">
            <a:solidFill>
              <a:schemeClr val="tx1"/>
            </a:solidFill>
          </a:endParaRPr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 dirty="0">
            <a:solidFill>
              <a:schemeClr val="tx1"/>
            </a:solidFill>
          </a:endParaRPr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 dirty="0">
            <a:solidFill>
              <a:schemeClr val="tx1"/>
            </a:solidFill>
          </a:endParaRPr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 dirty="0">
            <a:solidFill>
              <a:schemeClr val="tx1"/>
            </a:solidFill>
          </a:endParaRPr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>
            <a:solidFill>
              <a:schemeClr val="tx1"/>
            </a:solidFill>
          </a:endParaRPr>
        </a:p>
      </dsp:txBody>
      <dsp:txXfrm>
        <a:off x="6118567" y="2149286"/>
        <a:ext cx="2500501" cy="2149286"/>
      </dsp:txXfrm>
    </dsp:sp>
    <dsp:sp modelId="{6221CBE3-2FB6-4EA5-8F30-D3DCC07EC55E}">
      <dsp:nvSpPr>
        <dsp:cNvPr id="0" name=""/>
        <dsp:cNvSpPr/>
      </dsp:nvSpPr>
      <dsp:spPr>
        <a:xfrm flipV="1">
          <a:off x="6940549" y="5134914"/>
          <a:ext cx="513004" cy="41797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9867D7-649E-4788-A66E-7BE7F45AAB80}">
      <dsp:nvSpPr>
        <dsp:cNvPr id="0" name=""/>
        <dsp:cNvSpPr/>
      </dsp:nvSpPr>
      <dsp:spPr>
        <a:xfrm>
          <a:off x="1004858" y="4880172"/>
          <a:ext cx="7561646" cy="493043"/>
        </a:xfrm>
        <a:prstGeom prst="leftRightArrow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D5EE42-5CB6-4DAF-AEAE-92088C9C5883}">
      <dsp:nvSpPr>
        <dsp:cNvPr id="0" name=""/>
        <dsp:cNvSpPr/>
      </dsp:nvSpPr>
      <dsp:spPr>
        <a:xfrm>
          <a:off x="72004" y="273229"/>
          <a:ext cx="5157053" cy="504054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b="1" kern="1200" dirty="0">
            <a:solidFill>
              <a:schemeClr val="tx1"/>
            </a:solidFill>
          </a:endParaRPr>
        </a:p>
        <a:p>
          <a:pPr marL="0" lvl="0" indent="0" algn="ctr" defTabSz="889000" rtl="0">
            <a:lnSpc>
              <a:spcPct val="90000"/>
            </a:lnSpc>
            <a:spcBef>
              <a:spcPts val="1200"/>
            </a:spcBef>
            <a:spcAft>
              <a:spcPts val="600"/>
            </a:spcAft>
            <a:buNone/>
          </a:pPr>
          <a:r>
            <a:rPr lang="ru-RU" sz="2000" b="1" kern="1200" dirty="0">
              <a:solidFill>
                <a:schemeClr val="tx1"/>
              </a:solidFill>
            </a:rPr>
            <a:t>2.1. Обеспечение в организации комфортных условий, в которых осуществляется деятельность организаций культуры:</a:t>
          </a:r>
        </a:p>
        <a:p>
          <a:pPr marL="0" lvl="0" indent="0" defTabSz="889000" rtl="0">
            <a:lnSpc>
              <a:spcPct val="90000"/>
            </a:lnSpc>
            <a:buNone/>
          </a:pPr>
          <a:r>
            <a:rPr lang="ru-RU" sz="1800" b="0" kern="1200" dirty="0">
              <a:solidFill>
                <a:schemeClr val="tx1"/>
              </a:solidFill>
            </a:rPr>
            <a:t>1) наличие зоны отдыха (ожидания);</a:t>
          </a:r>
        </a:p>
        <a:p>
          <a:pPr marL="0" lvl="0" indent="0" defTabSz="889000">
            <a:lnSpc>
              <a:spcPct val="90000"/>
            </a:lnSpc>
            <a:buNone/>
          </a:pPr>
          <a:r>
            <a:rPr lang="ru-RU" sz="1800" b="0" kern="1200" dirty="0">
              <a:solidFill>
                <a:schemeClr val="tx1"/>
              </a:solidFill>
            </a:rPr>
            <a:t>2) наличие и понятность навигации внутри организации;	</a:t>
          </a:r>
        </a:p>
        <a:p>
          <a:pPr marL="0" lvl="0" indent="0" defTabSz="889000">
            <a:lnSpc>
              <a:spcPct val="90000"/>
            </a:lnSpc>
            <a:buNone/>
          </a:pPr>
          <a:r>
            <a:rPr lang="ru-RU" sz="1800" b="0" kern="1200" dirty="0">
              <a:solidFill>
                <a:schemeClr val="tx1"/>
              </a:solidFill>
            </a:rPr>
            <a:t>3) наличие и доступность питьевой воды;</a:t>
          </a:r>
        </a:p>
        <a:p>
          <a:pPr marL="0" lvl="0" indent="0" defTabSz="889000">
            <a:lnSpc>
              <a:spcPct val="90000"/>
            </a:lnSpc>
            <a:buNone/>
          </a:pPr>
          <a:r>
            <a:rPr lang="ru-RU" sz="1800" b="0" kern="1200" dirty="0">
              <a:solidFill>
                <a:schemeClr val="tx1"/>
              </a:solidFill>
            </a:rPr>
            <a:t>4) наличие и доступность санитарно-гигиенических помещений;	</a:t>
          </a:r>
        </a:p>
        <a:p>
          <a:pPr marL="0" lvl="0" indent="0" defTabSz="889000">
            <a:lnSpc>
              <a:spcPct val="90000"/>
            </a:lnSpc>
            <a:buNone/>
          </a:pPr>
          <a:r>
            <a:rPr lang="ru-RU" sz="1800" b="0" kern="1200" dirty="0">
              <a:solidFill>
                <a:schemeClr val="tx1"/>
              </a:solidFill>
            </a:rPr>
            <a:t>5) санитарное состояние помещений;</a:t>
          </a:r>
        </a:p>
        <a:p>
          <a:pPr marL="0" lvl="0" indent="0" defTabSz="889000">
            <a:lnSpc>
              <a:spcPct val="90000"/>
            </a:lnSpc>
            <a:buNone/>
          </a:pPr>
          <a:r>
            <a:rPr lang="ru-RU" sz="1800" kern="1200" dirty="0">
              <a:solidFill>
                <a:schemeClr val="tx1"/>
              </a:solidFill>
            </a:rPr>
            <a:t>6) возможность бронирования услуги/доступность записи на получение услуги; </a:t>
          </a:r>
          <a:r>
            <a:rPr lang="ru-RU" sz="2000" b="0" kern="1200" dirty="0">
              <a:solidFill>
                <a:schemeClr val="tx1"/>
              </a:solidFill>
            </a:rPr>
            <a:t>	</a:t>
          </a:r>
        </a:p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b="1" kern="1200" dirty="0">
            <a:solidFill>
              <a:schemeClr val="tx1"/>
            </a:solidFill>
          </a:endParaRPr>
        </a:p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b="1" kern="1200" dirty="0">
            <a:solidFill>
              <a:schemeClr val="tx1"/>
            </a:solidFill>
          </a:endParaRPr>
        </a:p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b="1" kern="1200" dirty="0">
            <a:solidFill>
              <a:schemeClr val="tx1"/>
            </a:solidFill>
          </a:endParaRPr>
        </a:p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b="1" kern="1200" dirty="0">
            <a:solidFill>
              <a:schemeClr val="tx1"/>
            </a:solidFill>
          </a:endParaRPr>
        </a:p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kern="1200" dirty="0">
            <a:solidFill>
              <a:schemeClr val="tx1"/>
            </a:solidFill>
          </a:endParaRPr>
        </a:p>
      </dsp:txBody>
      <dsp:txXfrm>
        <a:off x="72004" y="2289446"/>
        <a:ext cx="5157053" cy="2016216"/>
      </dsp:txXfrm>
    </dsp:sp>
    <dsp:sp modelId="{12C466C6-7BF0-4221-9512-5381D07664B0}">
      <dsp:nvSpPr>
        <dsp:cNvPr id="0" name=""/>
        <dsp:cNvSpPr/>
      </dsp:nvSpPr>
      <dsp:spPr>
        <a:xfrm flipH="1" flipV="1">
          <a:off x="3312376" y="4896544"/>
          <a:ext cx="558636" cy="125672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7CB35E-4D1D-456A-98A9-4A1A1B569A59}">
      <dsp:nvSpPr>
        <dsp:cNvPr id="0" name=""/>
        <dsp:cNvSpPr/>
      </dsp:nvSpPr>
      <dsp:spPr>
        <a:xfrm>
          <a:off x="5237271" y="864109"/>
          <a:ext cx="3547704" cy="439246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3600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solidFill>
                <a:schemeClr val="tx1"/>
              </a:solidFill>
            </a:rPr>
            <a:t>2.2. Доля получателей услуг, удовлетворенных комфортностью условий, в которых осуществляется деятельность организаций культуры (в % от общего числа опрошенных получателей услуг)</a:t>
          </a:r>
        </a:p>
        <a:p>
          <a:pPr marL="3600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b="1" kern="1200" dirty="0">
            <a:solidFill>
              <a:schemeClr val="tx1"/>
            </a:solidFill>
          </a:endParaRPr>
        </a:p>
        <a:p>
          <a:pPr marL="3600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b="1" kern="1200" dirty="0">
            <a:solidFill>
              <a:schemeClr val="tx1"/>
            </a:solidFill>
          </a:endParaRPr>
        </a:p>
        <a:p>
          <a:pPr marL="3600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b="1" kern="1200" dirty="0">
            <a:solidFill>
              <a:schemeClr val="tx1"/>
            </a:solidFill>
          </a:endParaRPr>
        </a:p>
      </dsp:txBody>
      <dsp:txXfrm>
        <a:off x="5237271" y="2621097"/>
        <a:ext cx="3547704" cy="1756987"/>
      </dsp:txXfrm>
    </dsp:sp>
    <dsp:sp modelId="{B95BA888-A802-416A-9302-4EACACBFEAFE}">
      <dsp:nvSpPr>
        <dsp:cNvPr id="0" name=""/>
        <dsp:cNvSpPr/>
      </dsp:nvSpPr>
      <dsp:spPr>
        <a:xfrm flipV="1">
          <a:off x="6048679" y="4968561"/>
          <a:ext cx="525654" cy="46344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9867D7-649E-4788-A66E-7BE7F45AAB80}">
      <dsp:nvSpPr>
        <dsp:cNvPr id="0" name=""/>
        <dsp:cNvSpPr/>
      </dsp:nvSpPr>
      <dsp:spPr>
        <a:xfrm>
          <a:off x="1944234" y="4680520"/>
          <a:ext cx="6028658" cy="525853"/>
        </a:xfrm>
        <a:prstGeom prst="leftRightArrow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D5EE42-5CB6-4DAF-AEAE-92088C9C5883}">
      <dsp:nvSpPr>
        <dsp:cNvPr id="0" name=""/>
        <dsp:cNvSpPr/>
      </dsp:nvSpPr>
      <dsp:spPr>
        <a:xfrm>
          <a:off x="0" y="0"/>
          <a:ext cx="2836163" cy="558924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ts val="60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chemeClr val="tx1"/>
              </a:solidFill>
            </a:rPr>
            <a:t>3.1. Оборудование территории, прилегающей к зданиям организации, и помещений с учетом доступности для инвалидов</a:t>
          </a:r>
        </a:p>
        <a:p>
          <a:pPr marL="0" lvl="0" indent="0" algn="l" defTabSz="711200" rtl="0">
            <a:lnSpc>
              <a:spcPct val="90000"/>
            </a:lnSpc>
            <a:spcBef>
              <a:spcPts val="600"/>
            </a:spcBef>
            <a:spcAft>
              <a:spcPct val="35000"/>
            </a:spcAft>
            <a:buNone/>
          </a:pPr>
          <a:r>
            <a:rPr lang="ru-RU" sz="1400" b="0" kern="1200" dirty="0">
              <a:solidFill>
                <a:schemeClr val="tx1"/>
              </a:solidFill>
            </a:rPr>
            <a:t>Наличие:</a:t>
          </a:r>
          <a:endParaRPr lang="ru-RU" sz="1200" b="0" kern="1200" dirty="0">
            <a:solidFill>
              <a:schemeClr val="tx1"/>
            </a:solidFill>
          </a:endParaRPr>
        </a:p>
        <a:p>
          <a:pPr marL="0" lvl="0" indent="0" algn="l" defTabSz="711200" rtl="0">
            <a:lnSpc>
              <a:spcPct val="90000"/>
            </a:lnSpc>
            <a:spcBef>
              <a:spcPts val="600"/>
            </a:spcBef>
            <a:spcAft>
              <a:spcPts val="0"/>
            </a:spcAft>
            <a:buNone/>
          </a:pPr>
          <a:r>
            <a:rPr lang="ru-RU" sz="1400" kern="1200" dirty="0">
              <a:solidFill>
                <a:schemeClr val="tx1"/>
              </a:solidFill>
            </a:rPr>
            <a:t>1) оборудованных входных групп пандусами (подъемными платформами);</a:t>
          </a:r>
        </a:p>
        <a:p>
          <a:pPr marL="0" lvl="0" indent="0" algn="l" defTabSz="711200">
            <a:lnSpc>
              <a:spcPct val="90000"/>
            </a:lnSpc>
            <a:spcBef>
              <a:spcPts val="600"/>
            </a:spcBef>
            <a:spcAft>
              <a:spcPts val="0"/>
            </a:spcAft>
            <a:buNone/>
          </a:pPr>
          <a:r>
            <a:rPr lang="ru-RU" sz="1400" kern="1200" dirty="0">
              <a:solidFill>
                <a:schemeClr val="tx1"/>
              </a:solidFill>
            </a:rPr>
            <a:t>2) выделенных стоянок для автотранспортных средств инвалидов; </a:t>
          </a:r>
        </a:p>
        <a:p>
          <a:pPr marL="0" lvl="0" indent="0" algn="l" defTabSz="711200">
            <a:lnSpc>
              <a:spcPct val="90000"/>
            </a:lnSpc>
            <a:spcBef>
              <a:spcPts val="600"/>
            </a:spcBef>
            <a:spcAft>
              <a:spcPts val="0"/>
            </a:spcAft>
            <a:buNone/>
          </a:pPr>
          <a:r>
            <a:rPr lang="ru-RU" sz="1400" kern="1200" dirty="0">
              <a:solidFill>
                <a:schemeClr val="tx1"/>
              </a:solidFill>
            </a:rPr>
            <a:t>3) адаптированных лифтов, поручней, расширенных дверных проемов; </a:t>
          </a:r>
        </a:p>
        <a:p>
          <a:pPr marL="0" lvl="0" indent="0" algn="l" defTabSz="711200">
            <a:lnSpc>
              <a:spcPct val="90000"/>
            </a:lnSpc>
            <a:spcBef>
              <a:spcPts val="600"/>
            </a:spcBef>
            <a:spcAft>
              <a:spcPts val="0"/>
            </a:spcAft>
            <a:buNone/>
          </a:pPr>
          <a:r>
            <a:rPr lang="ru-RU" sz="1400" kern="1200" dirty="0">
              <a:solidFill>
                <a:schemeClr val="tx1"/>
              </a:solidFill>
            </a:rPr>
            <a:t>4) сменных кресел-колясок; </a:t>
          </a:r>
        </a:p>
        <a:p>
          <a:pPr marL="0" lvl="0" indent="0" algn="l" defTabSz="711200">
            <a:lnSpc>
              <a:spcPct val="90000"/>
            </a:lnSpc>
            <a:spcBef>
              <a:spcPts val="600"/>
            </a:spcBef>
            <a:spcAft>
              <a:spcPts val="0"/>
            </a:spcAft>
            <a:buNone/>
          </a:pPr>
          <a:r>
            <a:rPr lang="ru-RU" sz="1400" kern="1200" dirty="0">
              <a:solidFill>
                <a:schemeClr val="tx1"/>
              </a:solidFill>
            </a:rPr>
            <a:t>5) специально оборудованных санитарно-гигиенических помещений .</a:t>
          </a:r>
        </a:p>
        <a:p>
          <a:pPr marL="0" lvl="0" indent="0" algn="l" defTabSz="711200">
            <a:lnSpc>
              <a:spcPct val="90000"/>
            </a:lnSpc>
            <a:spcBef>
              <a:spcPts val="600"/>
            </a:spcBef>
            <a:spcAft>
              <a:spcPts val="300"/>
            </a:spcAft>
            <a:buNone/>
          </a:pPr>
          <a:endParaRPr lang="ru-RU" sz="1400" kern="1200" dirty="0">
            <a:solidFill>
              <a:schemeClr val="tx1"/>
            </a:solidFill>
          </a:endParaRPr>
        </a:p>
        <a:p>
          <a:pPr marL="0" lvl="0" indent="0" algn="l" defTabSz="711200">
            <a:lnSpc>
              <a:spcPct val="90000"/>
            </a:lnSpc>
            <a:spcBef>
              <a:spcPts val="600"/>
            </a:spcBef>
            <a:spcAft>
              <a:spcPts val="300"/>
            </a:spcAft>
            <a:buNone/>
          </a:pPr>
          <a:r>
            <a:rPr lang="ru-RU" sz="1400" kern="1200" dirty="0">
              <a:solidFill>
                <a:schemeClr val="tx1"/>
              </a:solidFill>
            </a:rPr>
            <a:t>  </a:t>
          </a: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tx1"/>
              </a:solidFill>
            </a:rPr>
            <a:t> 	 	</a:t>
          </a:r>
        </a:p>
      </dsp:txBody>
      <dsp:txXfrm>
        <a:off x="0" y="2235696"/>
        <a:ext cx="2836163" cy="2235696"/>
      </dsp:txXfrm>
    </dsp:sp>
    <dsp:sp modelId="{12C466C6-7BF0-4221-9512-5381D07664B0}">
      <dsp:nvSpPr>
        <dsp:cNvPr id="0" name=""/>
        <dsp:cNvSpPr/>
      </dsp:nvSpPr>
      <dsp:spPr>
        <a:xfrm flipH="1" flipV="1">
          <a:off x="2123726" y="5328589"/>
          <a:ext cx="379921" cy="130061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7CB35E-4D1D-456A-98A9-4A1A1B569A59}">
      <dsp:nvSpPr>
        <dsp:cNvPr id="0" name=""/>
        <dsp:cNvSpPr/>
      </dsp:nvSpPr>
      <dsp:spPr>
        <a:xfrm>
          <a:off x="2821181" y="0"/>
          <a:ext cx="4748754" cy="558924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36000" lvl="0" indent="0" algn="ctr" defTabSz="800100" rtl="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ru-RU" sz="1800" b="1" kern="1200" dirty="0">
              <a:solidFill>
                <a:schemeClr val="tx1"/>
              </a:solidFill>
            </a:rPr>
            <a:t>3.2. Обеспечение в организации условий доступности, позволяющих инвалидам получать услуги наравне с другими</a:t>
          </a:r>
        </a:p>
        <a:p>
          <a:pPr marL="36000" lvl="0" indent="0" algn="l" defTabSz="800100" rtl="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ru-RU" sz="1400" kern="1200" dirty="0">
              <a:solidFill>
                <a:schemeClr val="tx1"/>
              </a:solidFill>
            </a:rPr>
            <a:t>1) дублирование для инвалидов по слуху и зрению звуковой и зрительной информации; </a:t>
          </a:r>
        </a:p>
        <a:p>
          <a:pPr marL="36000" lvl="0" indent="0" algn="l" defTabSz="80010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ru-RU" sz="1400" kern="1200" dirty="0">
              <a:solidFill>
                <a:schemeClr val="tx1"/>
              </a:solidFill>
            </a:rPr>
            <a:t>2) дублирование надписей, знаков и иной текстовой и графической информации знаками, выполненными рельефно-точечным шрифтом Брайля; </a:t>
          </a:r>
        </a:p>
        <a:p>
          <a:pPr marL="36000" lvl="0" indent="0" algn="l" defTabSz="80010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ru-RU" sz="1400" kern="1200" dirty="0">
              <a:solidFill>
                <a:schemeClr val="tx1"/>
              </a:solidFill>
            </a:rPr>
            <a:t>3) возможность предоставления инвалидам по слуху (слуху и зрению) услуг сурдопереводчика  (тифлосурдопереводчика); </a:t>
          </a:r>
        </a:p>
        <a:p>
          <a:pPr marL="36000" lvl="0" indent="0" algn="l" defTabSz="80010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ru-RU" sz="1400" kern="1200" dirty="0">
              <a:solidFill>
                <a:schemeClr val="tx1"/>
              </a:solidFill>
            </a:rPr>
            <a:t>4) наличие альтернативной версии официального сайта в сети «Интернет» для инвалидов по зрению; </a:t>
          </a:r>
        </a:p>
        <a:p>
          <a:pPr marL="36000" lvl="0" indent="0" algn="l" defTabSz="80010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ru-RU" sz="1400" kern="1200" dirty="0">
              <a:solidFill>
                <a:schemeClr val="tx1"/>
              </a:solidFill>
            </a:rPr>
            <a:t>5) помощь, оказываемая работниками, прошедшими необходимое обучение по сопровождению инвалидов в помещениях организации и на прилегающей территории;</a:t>
          </a:r>
        </a:p>
        <a:p>
          <a:pPr marL="36000" lvl="0" indent="0" algn="l" defTabSz="80010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ru-RU" sz="1400" kern="1200" dirty="0">
              <a:solidFill>
                <a:schemeClr val="tx1"/>
              </a:solidFill>
            </a:rPr>
            <a:t>6) наличие возможности предоставления услуги в дистанционном режиме или на дому.</a:t>
          </a:r>
          <a:endParaRPr lang="ru-RU" sz="1800" b="1" kern="1200" dirty="0">
            <a:solidFill>
              <a:schemeClr val="tx1"/>
            </a:solidFill>
          </a:endParaRPr>
        </a:p>
        <a:p>
          <a:pPr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</dsp:txBody>
      <dsp:txXfrm>
        <a:off x="2821181" y="2235696"/>
        <a:ext cx="4748754" cy="2235696"/>
      </dsp:txXfrm>
    </dsp:sp>
    <dsp:sp modelId="{B95BA888-A802-416A-9302-4EACACBFEAFE}">
      <dsp:nvSpPr>
        <dsp:cNvPr id="0" name=""/>
        <dsp:cNvSpPr/>
      </dsp:nvSpPr>
      <dsp:spPr>
        <a:xfrm flipV="1">
          <a:off x="4958230" y="5359541"/>
          <a:ext cx="350677" cy="48614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4AEF2E-0E21-4C8D-A27B-F95CCC2EF78E}">
      <dsp:nvSpPr>
        <dsp:cNvPr id="0" name=""/>
        <dsp:cNvSpPr/>
      </dsp:nvSpPr>
      <dsp:spPr>
        <a:xfrm>
          <a:off x="7560854" y="0"/>
          <a:ext cx="1583976" cy="558924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tx1"/>
              </a:solidFill>
            </a:rPr>
            <a:t>3.3. Доля </a:t>
          </a:r>
          <a:r>
            <a:rPr lang="ru-RU" sz="1800" b="1" kern="1200" dirty="0" err="1">
              <a:solidFill>
                <a:schemeClr val="tx1"/>
              </a:solidFill>
            </a:rPr>
            <a:t>получате</a:t>
          </a:r>
          <a:r>
            <a:rPr lang="ru-RU" sz="1800" b="1" kern="1200" dirty="0">
              <a:solidFill>
                <a:schemeClr val="tx1"/>
              </a:solidFill>
            </a:rPr>
            <a:t>-лей услуг, </a:t>
          </a:r>
          <a:r>
            <a:rPr lang="ru-RU" sz="1800" b="1" kern="1200" dirty="0" err="1">
              <a:solidFill>
                <a:schemeClr val="tx1"/>
              </a:solidFill>
            </a:rPr>
            <a:t>удовлетво-ренных</a:t>
          </a:r>
          <a:r>
            <a:rPr lang="ru-RU" sz="1800" b="1" kern="1200" dirty="0">
              <a:solidFill>
                <a:schemeClr val="tx1"/>
              </a:solidFill>
            </a:rPr>
            <a:t> доступ-</a:t>
          </a:r>
          <a:r>
            <a:rPr lang="ru-RU" sz="1800" b="1" kern="1200" dirty="0" err="1">
              <a:solidFill>
                <a:schemeClr val="tx1"/>
              </a:solidFill>
            </a:rPr>
            <a:t>ностью</a:t>
          </a:r>
          <a:r>
            <a:rPr lang="ru-RU" sz="1800" b="1" kern="1200" dirty="0">
              <a:solidFill>
                <a:schemeClr val="tx1"/>
              </a:solidFill>
            </a:rPr>
            <a:t> услуг для инвалидов (в % от общего числа опрошен-</a:t>
          </a:r>
          <a:r>
            <a:rPr lang="ru-RU" sz="1800" b="1" kern="1200" dirty="0" err="1">
              <a:solidFill>
                <a:schemeClr val="tx1"/>
              </a:solidFill>
            </a:rPr>
            <a:t>ных</a:t>
          </a:r>
          <a:r>
            <a:rPr lang="ru-RU" sz="1800" b="1" kern="1200" dirty="0">
              <a:solidFill>
                <a:schemeClr val="tx1"/>
              </a:solidFill>
            </a:rPr>
            <a:t> </a:t>
          </a:r>
          <a:r>
            <a:rPr lang="ru-RU" sz="1800" b="1" kern="1200" dirty="0" err="1">
              <a:solidFill>
                <a:schemeClr val="tx1"/>
              </a:solidFill>
            </a:rPr>
            <a:t>получате</a:t>
          </a:r>
          <a:r>
            <a:rPr lang="ru-RU" sz="1800" b="1" kern="1200" dirty="0">
              <a:solidFill>
                <a:schemeClr val="tx1"/>
              </a:solidFill>
            </a:rPr>
            <a:t>-лей услуг – инвалидов)</a:t>
          </a: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</dsp:txBody>
      <dsp:txXfrm>
        <a:off x="7560854" y="2235696"/>
        <a:ext cx="1583976" cy="2235696"/>
      </dsp:txXfrm>
    </dsp:sp>
    <dsp:sp modelId="{6221CBE3-2FB6-4EA5-8F30-D3DCC07EC55E}">
      <dsp:nvSpPr>
        <dsp:cNvPr id="0" name=""/>
        <dsp:cNvSpPr/>
      </dsp:nvSpPr>
      <dsp:spPr>
        <a:xfrm>
          <a:off x="7821666" y="5359541"/>
          <a:ext cx="350665" cy="48614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9867D7-649E-4788-A66E-7BE7F45AAB80}">
      <dsp:nvSpPr>
        <dsp:cNvPr id="0" name=""/>
        <dsp:cNvSpPr/>
      </dsp:nvSpPr>
      <dsp:spPr>
        <a:xfrm>
          <a:off x="2085077" y="5166567"/>
          <a:ext cx="6087329" cy="422672"/>
        </a:xfrm>
        <a:prstGeom prst="leftRightArrow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D5EE42-5CB6-4DAF-AEAE-92088C9C5883}">
      <dsp:nvSpPr>
        <dsp:cNvPr id="0" name=""/>
        <dsp:cNvSpPr/>
      </dsp:nvSpPr>
      <dsp:spPr>
        <a:xfrm>
          <a:off x="0" y="0"/>
          <a:ext cx="3417244" cy="504056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ts val="60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tx1"/>
              </a:solidFill>
            </a:rPr>
            <a:t>4.1. Доля получателей услуг, удовлетворенных доброжелательностью, вежливостью работников организации, обеспечивающих первичный контакт и информирование получателя услуги при непосредственном обращении в организацию (в % от общего числа опрошенных получателей услуг).</a:t>
          </a: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</dsp:txBody>
      <dsp:txXfrm>
        <a:off x="0" y="2016224"/>
        <a:ext cx="3417244" cy="2016224"/>
      </dsp:txXfrm>
    </dsp:sp>
    <dsp:sp modelId="{12C466C6-7BF0-4221-9512-5381D07664B0}">
      <dsp:nvSpPr>
        <dsp:cNvPr id="0" name=""/>
        <dsp:cNvSpPr/>
      </dsp:nvSpPr>
      <dsp:spPr>
        <a:xfrm flipH="1" flipV="1">
          <a:off x="2088231" y="4488175"/>
          <a:ext cx="235810" cy="117294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7CB35E-4D1D-456A-98A9-4A1A1B569A59}">
      <dsp:nvSpPr>
        <dsp:cNvPr id="0" name=""/>
        <dsp:cNvSpPr/>
      </dsp:nvSpPr>
      <dsp:spPr>
        <a:xfrm>
          <a:off x="3408033" y="0"/>
          <a:ext cx="2979286" cy="504056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3600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3600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3600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36000" lvl="0" indent="0" algn="ctr" defTabSz="800100" rtl="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ru-RU" sz="1800" b="1" kern="1200" dirty="0">
              <a:solidFill>
                <a:schemeClr val="tx1"/>
              </a:solidFill>
            </a:rPr>
            <a:t>4.2.  Доля получателей услуг, удовлетворенных </a:t>
          </a:r>
          <a:r>
            <a:rPr lang="ru-RU" sz="1700" b="1" kern="1200" dirty="0">
              <a:solidFill>
                <a:schemeClr val="tx1"/>
              </a:solidFill>
            </a:rPr>
            <a:t>доброжелательностью, </a:t>
          </a:r>
          <a:r>
            <a:rPr lang="ru-RU" sz="1800" b="1" kern="1200" dirty="0">
              <a:solidFill>
                <a:schemeClr val="tx1"/>
              </a:solidFill>
            </a:rPr>
            <a:t>вежливостью работников о организации, обеспечивающих непосредственное оказание услуги при обращении в организацию (в % от общего числа опрошенных получателей услуг).</a:t>
          </a:r>
        </a:p>
        <a:p>
          <a:pPr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</dsp:txBody>
      <dsp:txXfrm>
        <a:off x="3408033" y="2016224"/>
        <a:ext cx="2979286" cy="2016224"/>
      </dsp:txXfrm>
    </dsp:sp>
    <dsp:sp modelId="{B95BA888-A802-416A-9302-4EACACBFEAFE}">
      <dsp:nvSpPr>
        <dsp:cNvPr id="0" name=""/>
        <dsp:cNvSpPr/>
      </dsp:nvSpPr>
      <dsp:spPr>
        <a:xfrm flipV="1">
          <a:off x="4752527" y="4488175"/>
          <a:ext cx="217659" cy="43842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4AEF2E-0E21-4C8D-A27B-F95CCC2EF78E}">
      <dsp:nvSpPr>
        <dsp:cNvPr id="0" name=""/>
        <dsp:cNvSpPr/>
      </dsp:nvSpPr>
      <dsp:spPr>
        <a:xfrm>
          <a:off x="6381683" y="0"/>
          <a:ext cx="2515874" cy="504056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tx1"/>
              </a:solidFill>
            </a:rPr>
            <a:t>4.3. Доля получателей услуг, удовлетворенных доброжелательно-стью, вежливостью работников организации при использовании дистанционных форм взаимодействия (в % от общего числа опрошенных получателей услуг).</a:t>
          </a: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</dsp:txBody>
      <dsp:txXfrm>
        <a:off x="6381683" y="2016224"/>
        <a:ext cx="2515874" cy="2016224"/>
      </dsp:txXfrm>
    </dsp:sp>
    <dsp:sp modelId="{6221CBE3-2FB6-4EA5-8F30-D3DCC07EC55E}">
      <dsp:nvSpPr>
        <dsp:cNvPr id="0" name=""/>
        <dsp:cNvSpPr/>
      </dsp:nvSpPr>
      <dsp:spPr>
        <a:xfrm>
          <a:off x="7272807" y="4557212"/>
          <a:ext cx="217651" cy="43842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9867D7-649E-4788-A66E-7BE7F45AAB80}">
      <dsp:nvSpPr>
        <dsp:cNvPr id="0" name=""/>
        <dsp:cNvSpPr/>
      </dsp:nvSpPr>
      <dsp:spPr>
        <a:xfrm>
          <a:off x="1656214" y="4320481"/>
          <a:ext cx="6660212" cy="624880"/>
        </a:xfrm>
        <a:prstGeom prst="leftRightArrow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D5EE42-5CB6-4DAF-AEAE-92088C9C5883}">
      <dsp:nvSpPr>
        <dsp:cNvPr id="0" name=""/>
        <dsp:cNvSpPr/>
      </dsp:nvSpPr>
      <dsp:spPr>
        <a:xfrm>
          <a:off x="0" y="0"/>
          <a:ext cx="3417244" cy="525658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ts val="60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tx1"/>
              </a:solidFill>
            </a:rPr>
            <a:t>5.1. Доля получателей услуг, которые готовы рекомендовать организацию родственникам и знакомым (могли бы ее рекомендовать, если бы была возможность выбора организации культуры) (в % от общего числа опрошенных получателей услуг)</a:t>
          </a: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</dsp:txBody>
      <dsp:txXfrm>
        <a:off x="0" y="2102633"/>
        <a:ext cx="3417244" cy="2102633"/>
      </dsp:txXfrm>
    </dsp:sp>
    <dsp:sp modelId="{12C466C6-7BF0-4221-9512-5381D07664B0}">
      <dsp:nvSpPr>
        <dsp:cNvPr id="0" name=""/>
        <dsp:cNvSpPr/>
      </dsp:nvSpPr>
      <dsp:spPr>
        <a:xfrm flipH="1" flipV="1">
          <a:off x="2088231" y="4680525"/>
          <a:ext cx="235810" cy="122320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7CB35E-4D1D-456A-98A9-4A1A1B569A59}">
      <dsp:nvSpPr>
        <dsp:cNvPr id="0" name=""/>
        <dsp:cNvSpPr/>
      </dsp:nvSpPr>
      <dsp:spPr>
        <a:xfrm>
          <a:off x="3408033" y="0"/>
          <a:ext cx="2979286" cy="525658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3600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3600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3600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36000" lvl="0" indent="0" algn="ctr" defTabSz="800100" rtl="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r>
            <a:rPr lang="ru-RU" sz="1800" b="1" kern="1200" dirty="0">
              <a:solidFill>
                <a:schemeClr val="tx1"/>
              </a:solidFill>
            </a:rPr>
            <a:t>5.2.  Доля получателей услуг, удовлетворенных удобством графика работы организации (в % от общего числа опрошенных получателей услуг)</a:t>
          </a:r>
        </a:p>
        <a:p>
          <a:pPr marL="36000" lvl="0" indent="0" algn="ctr" defTabSz="800100" rtl="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36000" lvl="0" indent="0" algn="ctr" defTabSz="800100" rtl="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36000" lvl="0" indent="0" algn="ctr" defTabSz="800100" rtl="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36000" lvl="0" indent="0" algn="ctr" defTabSz="800100" rtl="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36000" lvl="0" indent="0" algn="ctr" defTabSz="800100" rtl="0">
            <a:lnSpc>
              <a:spcPct val="90000"/>
            </a:lnSpc>
            <a:spcBef>
              <a:spcPct val="0"/>
            </a:spcBef>
            <a:spcAft>
              <a:spcPts val="3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</dsp:txBody>
      <dsp:txXfrm>
        <a:off x="3408033" y="2102633"/>
        <a:ext cx="2979286" cy="2102633"/>
      </dsp:txXfrm>
    </dsp:sp>
    <dsp:sp modelId="{B95BA888-A802-416A-9302-4EACACBFEAFE}">
      <dsp:nvSpPr>
        <dsp:cNvPr id="0" name=""/>
        <dsp:cNvSpPr/>
      </dsp:nvSpPr>
      <dsp:spPr>
        <a:xfrm flipV="1">
          <a:off x="4752527" y="4680525"/>
          <a:ext cx="217659" cy="45721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4AEF2E-0E21-4C8D-A27B-F95CCC2EF78E}">
      <dsp:nvSpPr>
        <dsp:cNvPr id="0" name=""/>
        <dsp:cNvSpPr/>
      </dsp:nvSpPr>
      <dsp:spPr>
        <a:xfrm>
          <a:off x="6381683" y="0"/>
          <a:ext cx="2515874" cy="525658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tx1"/>
              </a:solidFill>
            </a:rPr>
            <a:t>5.3. Доля получателей услуг, удовлетворенных в целом условиями оказания услуг в организации (в % от общего числа опрошенных получателей услуг)</a:t>
          </a: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b="1" kern="1200" dirty="0">
            <a:solidFill>
              <a:schemeClr val="tx1"/>
            </a:solidFill>
          </a:endParaRPr>
        </a:p>
      </dsp:txBody>
      <dsp:txXfrm>
        <a:off x="6381683" y="2102633"/>
        <a:ext cx="2515874" cy="2102633"/>
      </dsp:txXfrm>
    </dsp:sp>
    <dsp:sp modelId="{6221CBE3-2FB6-4EA5-8F30-D3DCC07EC55E}">
      <dsp:nvSpPr>
        <dsp:cNvPr id="0" name=""/>
        <dsp:cNvSpPr/>
      </dsp:nvSpPr>
      <dsp:spPr>
        <a:xfrm>
          <a:off x="7272807" y="4752521"/>
          <a:ext cx="217651" cy="45721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9867D7-649E-4788-A66E-7BE7F45AAB80}">
      <dsp:nvSpPr>
        <dsp:cNvPr id="0" name=""/>
        <dsp:cNvSpPr/>
      </dsp:nvSpPr>
      <dsp:spPr>
        <a:xfrm>
          <a:off x="1584215" y="4392489"/>
          <a:ext cx="6660212" cy="651661"/>
        </a:xfrm>
        <a:prstGeom prst="leftRightArrow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entury Gothic"/>
              </a:rPr>
              <a:t>Для перемещения страницы щёлкните мышью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65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формата примечаний щёлкните мышью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&lt;верхний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5" name="PlaceHolder 4"/>
          <p:cNvSpPr>
            <a:spLocks noGrp="1"/>
          </p:cNvSpPr>
          <p:nvPr>
            <p:ph type="dt" idx="3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6" name="PlaceHolder 5"/>
          <p:cNvSpPr>
            <a:spLocks noGrp="1"/>
          </p:cNvSpPr>
          <p:nvPr>
            <p:ph type="ftr" idx="3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7" name="PlaceHolder 6"/>
          <p:cNvSpPr>
            <a:spLocks noGrp="1"/>
          </p:cNvSpPr>
          <p:nvPr>
            <p:ph type="sldNum" idx="3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1BB8841C-7702-43C5-83FE-03B5FBB7B95E}" type="slidenum"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" name="PlaceHolder 1"/>
          <p:cNvSpPr>
            <a:spLocks noGrp="1"/>
          </p:cNvSpPr>
          <p:nvPr>
            <p:ph type="sldImg"/>
          </p:nvPr>
        </p:nvSpPr>
        <p:spPr>
          <a:xfrm>
            <a:off x="855720" y="746280"/>
            <a:ext cx="4957560" cy="3719160"/>
          </a:xfrm>
          <a:prstGeom prst="rect">
            <a:avLst/>
          </a:prstGeom>
          <a:ln w="0">
            <a:noFill/>
          </a:ln>
        </p:spPr>
      </p:sp>
      <p:sp>
        <p:nvSpPr>
          <p:cNvPr id="694" name="PlaceHolder 2"/>
          <p:cNvSpPr>
            <a:spLocks noGrp="1"/>
          </p:cNvSpPr>
          <p:nvPr>
            <p:ph type="body"/>
          </p:nvPr>
        </p:nvSpPr>
        <p:spPr>
          <a:xfrm>
            <a:off x="667080" y="4715280"/>
            <a:ext cx="5334840" cy="44665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880" bIns="4788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5" name="PlaceHolder 3"/>
          <p:cNvSpPr>
            <a:spLocks noGrp="1"/>
          </p:cNvSpPr>
          <p:nvPr>
            <p:ph type="sldNum" idx="45"/>
          </p:nvPr>
        </p:nvSpPr>
        <p:spPr>
          <a:xfrm>
            <a:off x="3777480" y="9428760"/>
            <a:ext cx="2889720" cy="49608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880" bIns="4788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3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2D9839D9-CB84-446E-9E56-30B1C779FACA}" type="slidenum">
              <a:rPr b="0" lang="ru-RU" sz="13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&lt;номер&gt;</a:t>
            </a:fld>
            <a:endParaRPr b="0" lang="ru-RU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" name="PlaceHolder 1"/>
          <p:cNvSpPr>
            <a:spLocks noGrp="1"/>
          </p:cNvSpPr>
          <p:nvPr>
            <p:ph type="sldImg"/>
          </p:nvPr>
        </p:nvSpPr>
        <p:spPr>
          <a:xfrm>
            <a:off x="855720" y="746280"/>
            <a:ext cx="4957560" cy="3719160"/>
          </a:xfrm>
          <a:prstGeom prst="rect">
            <a:avLst/>
          </a:prstGeom>
          <a:ln w="0">
            <a:noFill/>
          </a:ln>
        </p:spPr>
      </p:sp>
      <p:sp>
        <p:nvSpPr>
          <p:cNvPr id="697" name="PlaceHolder 2"/>
          <p:cNvSpPr>
            <a:spLocks noGrp="1"/>
          </p:cNvSpPr>
          <p:nvPr>
            <p:ph type="body"/>
          </p:nvPr>
        </p:nvSpPr>
        <p:spPr>
          <a:xfrm>
            <a:off x="667080" y="4715280"/>
            <a:ext cx="5334840" cy="44665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880" bIns="4788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8" name="PlaceHolder 3"/>
          <p:cNvSpPr>
            <a:spLocks noGrp="1"/>
          </p:cNvSpPr>
          <p:nvPr>
            <p:ph type="sldNum" idx="46"/>
          </p:nvPr>
        </p:nvSpPr>
        <p:spPr>
          <a:xfrm>
            <a:off x="3777480" y="9428760"/>
            <a:ext cx="2889720" cy="49608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880" bIns="4788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3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37F0050A-8C35-40F1-A96E-6A188C000C9B}" type="slidenum">
              <a:rPr b="0" lang="ru-RU" sz="13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&lt;номер&gt;</a:t>
            </a:fld>
            <a:endParaRPr b="0" lang="ru-RU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" name="PlaceHolder 1"/>
          <p:cNvSpPr>
            <a:spLocks noGrp="1"/>
          </p:cNvSpPr>
          <p:nvPr>
            <p:ph type="sldImg"/>
          </p:nvPr>
        </p:nvSpPr>
        <p:spPr>
          <a:xfrm>
            <a:off x="855720" y="746280"/>
            <a:ext cx="4957560" cy="3719160"/>
          </a:xfrm>
          <a:prstGeom prst="rect">
            <a:avLst/>
          </a:prstGeom>
          <a:ln w="0">
            <a:noFill/>
          </a:ln>
        </p:spPr>
      </p:sp>
      <p:sp>
        <p:nvSpPr>
          <p:cNvPr id="700" name="PlaceHolder 2"/>
          <p:cNvSpPr>
            <a:spLocks noGrp="1"/>
          </p:cNvSpPr>
          <p:nvPr>
            <p:ph type="body"/>
          </p:nvPr>
        </p:nvSpPr>
        <p:spPr>
          <a:xfrm>
            <a:off x="667080" y="4715280"/>
            <a:ext cx="5334840" cy="44665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880" bIns="4788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1" name="PlaceHolder 3"/>
          <p:cNvSpPr>
            <a:spLocks noGrp="1"/>
          </p:cNvSpPr>
          <p:nvPr>
            <p:ph type="sldNum" idx="47"/>
          </p:nvPr>
        </p:nvSpPr>
        <p:spPr>
          <a:xfrm>
            <a:off x="3777480" y="9428760"/>
            <a:ext cx="2889720" cy="49608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880" bIns="4788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3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23173C2A-C4DD-49F8-B169-EE41F9BECF88}" type="slidenum">
              <a:rPr b="0" lang="ru-RU" sz="13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&lt;номер&gt;</a:t>
            </a:fld>
            <a:endParaRPr b="0" lang="ru-RU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PlaceHolder 1"/>
          <p:cNvSpPr>
            <a:spLocks noGrp="1"/>
          </p:cNvSpPr>
          <p:nvPr>
            <p:ph type="sldImg"/>
          </p:nvPr>
        </p:nvSpPr>
        <p:spPr>
          <a:xfrm>
            <a:off x="855720" y="746280"/>
            <a:ext cx="4957560" cy="3719160"/>
          </a:xfrm>
          <a:prstGeom prst="rect">
            <a:avLst/>
          </a:prstGeom>
          <a:ln w="0">
            <a:noFill/>
          </a:ln>
        </p:spPr>
      </p:sp>
      <p:sp>
        <p:nvSpPr>
          <p:cNvPr id="703" name="PlaceHolder 2"/>
          <p:cNvSpPr>
            <a:spLocks noGrp="1"/>
          </p:cNvSpPr>
          <p:nvPr>
            <p:ph type="body"/>
          </p:nvPr>
        </p:nvSpPr>
        <p:spPr>
          <a:xfrm>
            <a:off x="667080" y="4715280"/>
            <a:ext cx="5334840" cy="44665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880" bIns="4788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4" name="PlaceHolder 3"/>
          <p:cNvSpPr>
            <a:spLocks noGrp="1"/>
          </p:cNvSpPr>
          <p:nvPr>
            <p:ph type="sldNum" idx="48"/>
          </p:nvPr>
        </p:nvSpPr>
        <p:spPr>
          <a:xfrm>
            <a:off x="3777480" y="9428760"/>
            <a:ext cx="2889720" cy="49608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880" bIns="4788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3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21564D25-6700-4411-84DD-0C6E750046FF}" type="slidenum">
              <a:rPr b="0" lang="ru-RU" sz="13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&lt;номер&gt;</a:t>
            </a:fld>
            <a:endParaRPr b="0" lang="ru-RU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" name="PlaceHolder 1"/>
          <p:cNvSpPr>
            <a:spLocks noGrp="1"/>
          </p:cNvSpPr>
          <p:nvPr>
            <p:ph type="sldImg"/>
          </p:nvPr>
        </p:nvSpPr>
        <p:spPr>
          <a:xfrm>
            <a:off x="855720" y="746280"/>
            <a:ext cx="4957560" cy="3719160"/>
          </a:xfrm>
          <a:prstGeom prst="rect">
            <a:avLst/>
          </a:prstGeom>
          <a:ln w="0">
            <a:noFill/>
          </a:ln>
        </p:spPr>
      </p:sp>
      <p:sp>
        <p:nvSpPr>
          <p:cNvPr id="691" name="PlaceHolder 2"/>
          <p:cNvSpPr>
            <a:spLocks noGrp="1"/>
          </p:cNvSpPr>
          <p:nvPr>
            <p:ph type="body"/>
          </p:nvPr>
        </p:nvSpPr>
        <p:spPr>
          <a:xfrm>
            <a:off x="667080" y="4715280"/>
            <a:ext cx="5334840" cy="44665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880" bIns="4788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2" name="PlaceHolder 3"/>
          <p:cNvSpPr>
            <a:spLocks noGrp="1"/>
          </p:cNvSpPr>
          <p:nvPr>
            <p:ph type="sldNum" idx="44"/>
          </p:nvPr>
        </p:nvSpPr>
        <p:spPr>
          <a:xfrm>
            <a:off x="3777480" y="9428760"/>
            <a:ext cx="2889720" cy="49608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880" bIns="4788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3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94F8C8D0-F13D-46AD-86CD-573A359F6E5F}" type="slidenum">
              <a:rPr b="0" lang="ru-RU" sz="13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&lt;номер&gt;</a:t>
            </a:fld>
            <a:endParaRPr b="0" lang="ru-RU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Титульный слайд">
    <p:bg>
      <p:bgPr>
        <a:gradFill rotWithShape="0">
          <a:gsLst>
            <a:gs pos="0">
              <a:srgbClr val="c2f25f"/>
            </a:gs>
            <a:gs pos="62000">
              <a:srgbClr val="92bd3f"/>
            </a:gs>
            <a:gs pos="100000">
              <a:srgbClr val="80a43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Group 41"/>
          <p:cNvGrpSpPr/>
          <p:nvPr/>
        </p:nvGrpSpPr>
        <p:grpSpPr>
          <a:xfrm>
            <a:off x="-567360" y="0"/>
            <a:ext cx="10458360" cy="7116480"/>
            <a:chOff x="-567360" y="0"/>
            <a:chExt cx="10458360" cy="7116480"/>
          </a:xfrm>
        </p:grpSpPr>
        <p:grpSp>
          <p:nvGrpSpPr>
            <p:cNvPr id="1" name="Group 44"/>
            <p:cNvGrpSpPr/>
            <p:nvPr/>
          </p:nvGrpSpPr>
          <p:grpSpPr>
            <a:xfrm>
              <a:off x="77760" y="0"/>
              <a:ext cx="9144000" cy="6858000"/>
              <a:chOff x="77760" y="0"/>
              <a:chExt cx="9144000" cy="6858000"/>
            </a:xfrm>
          </p:grpSpPr>
          <p:grpSp>
            <p:nvGrpSpPr>
              <p:cNvPr id="2" name="Group 4"/>
              <p:cNvGrpSpPr/>
              <p:nvPr/>
            </p:nvGrpSpPr>
            <p:grpSpPr>
              <a:xfrm>
                <a:off x="77760" y="0"/>
                <a:ext cx="2514240" cy="6857640"/>
                <a:chOff x="77760" y="0"/>
                <a:chExt cx="2514240" cy="6857640"/>
              </a:xfrm>
            </p:grpSpPr>
            <p:sp>
              <p:nvSpPr>
                <p:cNvPr id="3" name="Rectangle 112"/>
                <p:cNvSpPr/>
                <p:nvPr/>
              </p:nvSpPr>
              <p:spPr>
                <a:xfrm>
                  <a:off x="992160" y="0"/>
                  <a:ext cx="1599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4" name="Rectangle 2"/>
                <p:cNvSpPr/>
                <p:nvPr/>
              </p:nvSpPr>
              <p:spPr>
                <a:xfrm>
                  <a:off x="77760" y="0"/>
                  <a:ext cx="456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5" name="Rectangle 3"/>
                <p:cNvSpPr/>
                <p:nvPr/>
              </p:nvSpPr>
              <p:spPr>
                <a:xfrm>
                  <a:off x="306360" y="0"/>
                  <a:ext cx="76176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</p:grpSp>
          <p:grpSp>
            <p:nvGrpSpPr>
              <p:cNvPr id="6" name="Group 5"/>
              <p:cNvGrpSpPr/>
              <p:nvPr/>
            </p:nvGrpSpPr>
            <p:grpSpPr>
              <a:xfrm>
                <a:off x="500400" y="0"/>
                <a:ext cx="2514240" cy="6857640"/>
                <a:chOff x="500400" y="0"/>
                <a:chExt cx="2514240" cy="6857640"/>
              </a:xfrm>
            </p:grpSpPr>
            <p:sp>
              <p:nvSpPr>
                <p:cNvPr id="7" name="Rectangle 109"/>
                <p:cNvSpPr/>
                <p:nvPr/>
              </p:nvSpPr>
              <p:spPr>
                <a:xfrm>
                  <a:off x="1414800" y="0"/>
                  <a:ext cx="1599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8" name="Rectangle 110"/>
                <p:cNvSpPr/>
                <p:nvPr/>
              </p:nvSpPr>
              <p:spPr>
                <a:xfrm>
                  <a:off x="500400" y="0"/>
                  <a:ext cx="456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9" name="Rectangle 111"/>
                <p:cNvSpPr/>
                <p:nvPr/>
              </p:nvSpPr>
              <p:spPr>
                <a:xfrm>
                  <a:off x="729000" y="0"/>
                  <a:ext cx="76176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</p:grpSp>
          <p:grpSp>
            <p:nvGrpSpPr>
              <p:cNvPr id="10" name="Group 9"/>
              <p:cNvGrpSpPr/>
              <p:nvPr/>
            </p:nvGrpSpPr>
            <p:grpSpPr>
              <a:xfrm>
                <a:off x="6707520" y="360"/>
                <a:ext cx="2514240" cy="6857640"/>
                <a:chOff x="6707520" y="360"/>
                <a:chExt cx="2514240" cy="6857640"/>
              </a:xfrm>
            </p:grpSpPr>
            <p:sp>
              <p:nvSpPr>
                <p:cNvPr id="11" name="Rectangle 106"/>
                <p:cNvSpPr/>
                <p:nvPr/>
              </p:nvSpPr>
              <p:spPr>
                <a:xfrm rot="10800000">
                  <a:off x="6707520" y="360"/>
                  <a:ext cx="1599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12" name="Rectangle 107"/>
                <p:cNvSpPr/>
                <p:nvPr/>
              </p:nvSpPr>
              <p:spPr>
                <a:xfrm rot="10800000">
                  <a:off x="8764920" y="360"/>
                  <a:ext cx="456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13" name="Rectangle 108"/>
                <p:cNvSpPr/>
                <p:nvPr/>
              </p:nvSpPr>
              <p:spPr>
                <a:xfrm rot="10800000">
                  <a:off x="8231400" y="360"/>
                  <a:ext cx="76176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</p:grpSp>
          <p:sp>
            <p:nvSpPr>
              <p:cNvPr id="14" name="Rectangle 103"/>
              <p:cNvSpPr/>
              <p:nvPr/>
            </p:nvSpPr>
            <p:spPr>
              <a:xfrm>
                <a:off x="3887640" y="0"/>
                <a:ext cx="2819160" cy="6857640"/>
              </a:xfrm>
              <a:prstGeom prst="rect">
                <a:avLst/>
              </a:prstGeom>
              <a:solidFill>
                <a:schemeClr val="l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US" sz="1800" strike="noStrike" u="none">
                  <a:solidFill>
                    <a:schemeClr val="lt1"/>
                  </a:solidFill>
                  <a:effectLst/>
                  <a:uFillTx/>
                  <a:latin typeface="Century Gothic"/>
                </a:endParaRPr>
              </a:p>
            </p:txBody>
          </p:sp>
          <p:sp>
            <p:nvSpPr>
              <p:cNvPr id="15" name="Rectangle 104"/>
              <p:cNvSpPr/>
              <p:nvPr/>
            </p:nvSpPr>
            <p:spPr>
              <a:xfrm>
                <a:off x="2973240" y="0"/>
                <a:ext cx="456840" cy="6857640"/>
              </a:xfrm>
              <a:prstGeom prst="rect">
                <a:avLst/>
              </a:prstGeom>
              <a:solidFill>
                <a:schemeClr val="l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US" sz="1800" strike="noStrike" u="none">
                  <a:solidFill>
                    <a:schemeClr val="lt1"/>
                  </a:solidFill>
                  <a:effectLst/>
                  <a:uFillTx/>
                  <a:latin typeface="Century Gothic"/>
                </a:endParaRPr>
              </a:p>
            </p:txBody>
          </p:sp>
          <p:sp>
            <p:nvSpPr>
              <p:cNvPr id="16" name="Rectangle 105"/>
              <p:cNvSpPr/>
              <p:nvPr/>
            </p:nvSpPr>
            <p:spPr>
              <a:xfrm>
                <a:off x="3201840" y="0"/>
                <a:ext cx="761760" cy="6857640"/>
              </a:xfrm>
              <a:prstGeom prst="rect">
                <a:avLst/>
              </a:prstGeom>
              <a:solidFill>
                <a:schemeClr val="l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US" sz="1800" strike="noStrike" u="none">
                  <a:solidFill>
                    <a:schemeClr val="lt1"/>
                  </a:solidFill>
                  <a:effectLst/>
                  <a:uFillTx/>
                  <a:latin typeface="Century Gothic"/>
                </a:endParaRPr>
              </a:p>
            </p:txBody>
          </p:sp>
        </p:grpSp>
        <p:sp>
          <p:nvSpPr>
            <p:cNvPr id="17" name="Freeform 43"/>
            <p:cNvSpPr/>
            <p:nvPr/>
          </p:nvSpPr>
          <p:spPr>
            <a:xfrm>
              <a:off x="65880" y="5034960"/>
              <a:ext cx="9143640" cy="1175400"/>
            </a:xfrm>
            <a:custGeom>
              <a:avLst/>
              <a:gdLst>
                <a:gd name="textAreaLeft" fmla="*/ 0 w 9143640"/>
                <a:gd name="textAreaRight" fmla="*/ 9144000 w 9143640"/>
                <a:gd name="textAreaTop" fmla="*/ 0 h 1175400"/>
                <a:gd name="textAreaBottom" fmla="*/ 1175760 h 1175400"/>
                <a:gd name="GluePoint1X" fmla="*/ 0 w 9144000"/>
                <a:gd name="GluePoint1Y" fmla="*/ 1116279 h 1175655"/>
                <a:gd name="GluePoint2X" fmla="*/ 1674420 w 9144000"/>
                <a:gd name="GluePoint2Y" fmla="*/ 1163780 h 1175655"/>
                <a:gd name="GluePoint3X" fmla="*/ 4120737 w 9144000"/>
                <a:gd name="GluePoint3Y" fmla="*/ 1045027 h 1175655"/>
                <a:gd name="GluePoint4X" fmla="*/ 7172696 w 9144000"/>
                <a:gd name="GluePoint4Y" fmla="*/ 605640 h 1175655"/>
                <a:gd name="GluePoint5X" fmla="*/ 9144000 w 9144000"/>
                <a:gd name="GluePoint5Y" fmla="*/ 0 h 1175655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8" name="Freeform 44"/>
            <p:cNvSpPr/>
            <p:nvPr/>
          </p:nvSpPr>
          <p:spPr>
            <a:xfrm>
              <a:off x="65880" y="3467520"/>
              <a:ext cx="9143640" cy="890280"/>
            </a:xfrm>
            <a:custGeom>
              <a:avLst/>
              <a:gdLst>
                <a:gd name="textAreaLeft" fmla="*/ 0 w 9143640"/>
                <a:gd name="textAreaRight" fmla="*/ 9144000 w 9143640"/>
                <a:gd name="textAreaTop" fmla="*/ 0 h 890280"/>
                <a:gd name="textAreaBottom" fmla="*/ 890640 h 890280"/>
                <a:gd name="GluePoint1X" fmla="*/ 0 w 9144000"/>
                <a:gd name="GluePoint1Y" fmla="*/ 890650 h 890650"/>
                <a:gd name="GluePoint2X" fmla="*/ 1045028 w 9144000"/>
                <a:gd name="GluePoint2Y" fmla="*/ 475013 h 890650"/>
                <a:gd name="GluePoint3X" fmla="*/ 3111335 w 9144000"/>
                <a:gd name="GluePoint3Y" fmla="*/ 71252 h 890650"/>
                <a:gd name="GluePoint4X" fmla="*/ 5913911 w 9144000"/>
                <a:gd name="GluePoint4Y" fmla="*/ 71252 h 890650"/>
                <a:gd name="GluePoint5X" fmla="*/ 9144000 w 9144000"/>
                <a:gd name="GluePoint5Y" fmla="*/ 498764 h 89065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9" name="Freeform 45"/>
            <p:cNvSpPr/>
            <p:nvPr/>
          </p:nvSpPr>
          <p:spPr>
            <a:xfrm>
              <a:off x="54000" y="5640840"/>
              <a:ext cx="3004200" cy="1211040"/>
            </a:xfrm>
            <a:custGeom>
              <a:avLst/>
              <a:gdLst>
                <a:gd name="textAreaLeft" fmla="*/ 0 w 3004200"/>
                <a:gd name="textAreaRight" fmla="*/ 3004560 w 3004200"/>
                <a:gd name="textAreaTop" fmla="*/ 0 h 1211040"/>
                <a:gd name="textAreaBottom" fmla="*/ 1211400 h 1211040"/>
                <a:gd name="GluePoint1X" fmla="*/ 0 w 3004457"/>
                <a:gd name="GluePoint1Y" fmla="*/ 0 h 1211283"/>
                <a:gd name="GluePoint2X" fmla="*/ 3004457 w 3004457"/>
                <a:gd name="GluePoint2Y" fmla="*/ 1211283 h 1211283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</a:cxnLst>
              <a:rect l="textAreaLeft" t="textAreaTop" r="textAreaRight" b="textAreaBottom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0" name="Freeform 46"/>
            <p:cNvSpPr/>
            <p:nvPr/>
          </p:nvSpPr>
          <p:spPr>
            <a:xfrm>
              <a:off x="65880" y="5284440"/>
              <a:ext cx="9143640" cy="1478160"/>
            </a:xfrm>
            <a:custGeom>
              <a:avLst/>
              <a:gdLst>
                <a:gd name="textAreaLeft" fmla="*/ 0 w 9143640"/>
                <a:gd name="textAreaRight" fmla="*/ 9144000 w 9143640"/>
                <a:gd name="textAreaTop" fmla="*/ 0 h 1478160"/>
                <a:gd name="textAreaBottom" fmla="*/ 1478520 h 1478160"/>
                <a:gd name="GluePoint1X" fmla="*/ 0 w 9144000"/>
                <a:gd name="GluePoint1Y" fmla="*/ 0 h 1478478"/>
                <a:gd name="GluePoint2X" fmla="*/ 1104405 w 9144000"/>
                <a:gd name="GluePoint2Y" fmla="*/ 344385 h 1478478"/>
                <a:gd name="GluePoint3X" fmla="*/ 3194462 w 9144000"/>
                <a:gd name="GluePoint3Y" fmla="*/ 866899 h 1478478"/>
                <a:gd name="GluePoint4X" fmla="*/ 5676405 w 9144000"/>
                <a:gd name="GluePoint4Y" fmla="*/ 1282536 h 1478478"/>
                <a:gd name="GluePoint5X" fmla="*/ 7730836 w 9144000"/>
                <a:gd name="GluePoint5Y" fmla="*/ 1448790 h 1478478"/>
                <a:gd name="GluePoint6X" fmla="*/ 8573984 w 9144000"/>
                <a:gd name="GluePoint6Y" fmla="*/ 1460665 h 1478478"/>
                <a:gd name="GluePoint7X" fmla="*/ 9144000 w 9144000"/>
                <a:gd name="GluePoint7Y" fmla="*/ 1425039 h 1478478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1" name="Freeform 48"/>
            <p:cNvSpPr/>
            <p:nvPr/>
          </p:nvSpPr>
          <p:spPr>
            <a:xfrm>
              <a:off x="2215080" y="5132160"/>
              <a:ext cx="6982200" cy="1719720"/>
            </a:xfrm>
            <a:custGeom>
              <a:avLst/>
              <a:gdLst>
                <a:gd name="textAreaLeft" fmla="*/ 0 w 6982200"/>
                <a:gd name="textAreaRight" fmla="*/ 6982560 w 6982200"/>
                <a:gd name="textAreaTop" fmla="*/ 0 h 1719720"/>
                <a:gd name="textAreaBottom" fmla="*/ 1720080 h 1719720"/>
                <a:gd name="GluePoint1X" fmla="*/ 0 w 6982691"/>
                <a:gd name="GluePoint1Y" fmla="*/ 1719942 h 1719942"/>
                <a:gd name="GluePoint2X" fmla="*/ 546265 w 6982691"/>
                <a:gd name="GluePoint2Y" fmla="*/ 1185553 h 1719942"/>
                <a:gd name="GluePoint3X" fmla="*/ 1330037 w 6982691"/>
                <a:gd name="GluePoint3Y" fmla="*/ 710540 h 1719942"/>
                <a:gd name="GluePoint4X" fmla="*/ 2078182 w 6982691"/>
                <a:gd name="GluePoint4Y" fmla="*/ 437407 h 1719942"/>
                <a:gd name="GluePoint5X" fmla="*/ 3348842 w 6982691"/>
                <a:gd name="GluePoint5Y" fmla="*/ 152399 h 1719942"/>
                <a:gd name="GluePoint6X" fmla="*/ 4001985 w 6982691"/>
                <a:gd name="GluePoint6Y" fmla="*/ 69272 h 1719942"/>
                <a:gd name="GluePoint7X" fmla="*/ 5047013 w 6982691"/>
                <a:gd name="GluePoint7Y" fmla="*/ 9896 h 1719942"/>
                <a:gd name="GluePoint8X" fmla="*/ 5890161 w 6982691"/>
                <a:gd name="GluePoint8Y" fmla="*/ 9896 h 1719942"/>
                <a:gd name="GluePoint9X" fmla="*/ 6495803 w 6982691"/>
                <a:gd name="GluePoint9Y" fmla="*/ 9896 h 1719942"/>
                <a:gd name="GluePoint10X" fmla="*/ 6899564 w 6982691"/>
                <a:gd name="GluePoint10Y" fmla="*/ 33646 h 1719942"/>
                <a:gd name="GluePoint11X" fmla="*/ 6982691 w 6982691"/>
                <a:gd name="GluePoint11Y" fmla="*/ 45522 h 171994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</a:cxnLst>
              <a:rect l="textAreaLeft" t="textAreaTop" r="textAreaRight" b="textAreaBottom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2" name="Hexagon 49"/>
            <p:cNvSpPr/>
            <p:nvPr/>
          </p:nvSpPr>
          <p:spPr>
            <a:xfrm rot="1800000">
              <a:off x="3073680" y="285912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10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3" name="Hexagon 50"/>
            <p:cNvSpPr/>
            <p:nvPr/>
          </p:nvSpPr>
          <p:spPr>
            <a:xfrm rot="1800000">
              <a:off x="3797640" y="412596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4" name="Hexagon 51"/>
            <p:cNvSpPr/>
            <p:nvPr/>
          </p:nvSpPr>
          <p:spPr>
            <a:xfrm rot="1800000">
              <a:off x="3807360" y="15922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5" name="Hexagon 52"/>
            <p:cNvSpPr/>
            <p:nvPr/>
          </p:nvSpPr>
          <p:spPr>
            <a:xfrm rot="1800000">
              <a:off x="3054600" y="32544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4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6" name="Hexagon 53"/>
            <p:cNvSpPr/>
            <p:nvPr/>
          </p:nvSpPr>
          <p:spPr>
            <a:xfrm rot="1800000">
              <a:off x="4540680" y="53830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6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7" name="Freeform 54"/>
            <p:cNvSpPr/>
            <p:nvPr/>
          </p:nvSpPr>
          <p:spPr>
            <a:xfrm rot="1800000">
              <a:off x="-304560" y="4201200"/>
              <a:ext cx="1261080" cy="1387800"/>
            </a:xfrm>
            <a:custGeom>
              <a:avLst/>
              <a:gdLst>
                <a:gd name="textAreaLeft" fmla="*/ 0 w 1261080"/>
                <a:gd name="textAreaRight" fmla="*/ 1261440 w 1261080"/>
                <a:gd name="textAreaTop" fmla="*/ 0 h 1387800"/>
                <a:gd name="textAreaBottom" fmla="*/ 1388160 h 1387800"/>
                <a:gd name="GluePoint1X" fmla="*/ 0 w 1261499"/>
                <a:gd name="GluePoint1Y" fmla="*/ 105098 h 1388236"/>
                <a:gd name="GluePoint2X" fmla="*/ 56357 w 1261499"/>
                <a:gd name="GluePoint2Y" fmla="*/ 0 h 1388236"/>
                <a:gd name="GluePoint3X" fmla="*/ 865241 w 1261499"/>
                <a:gd name="GluePoint3Y" fmla="*/ 0 h 1388236"/>
                <a:gd name="GluePoint4X" fmla="*/ 1261499 w 1261499"/>
                <a:gd name="GluePoint4Y" fmla="*/ 694118 h 1388236"/>
                <a:gd name="GluePoint5X" fmla="*/ 865241 w 1261499"/>
                <a:gd name="GluePoint5Y" fmla="*/ 1388236 h 1388236"/>
                <a:gd name="GluePoint6X" fmla="*/ 744578 w 1261499"/>
                <a:gd name="GluePoint6Y" fmla="*/ 1387893 h 1388236"/>
                <a:gd name="GluePoint7X" fmla="*/ 0 w 1261499"/>
                <a:gd name="GluePoint7Y" fmla="*/ 105098 h 138823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lt1">
                <a:alpha val="10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8" name="Hexagon 55"/>
            <p:cNvSpPr/>
            <p:nvPr/>
          </p:nvSpPr>
          <p:spPr>
            <a:xfrm rot="1800000">
              <a:off x="101880" y="540216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9" name="Hexagon 56"/>
            <p:cNvSpPr/>
            <p:nvPr/>
          </p:nvSpPr>
          <p:spPr>
            <a:xfrm rot="1800000">
              <a:off x="130680" y="284940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0" name="Hexagon 57"/>
            <p:cNvSpPr/>
            <p:nvPr/>
          </p:nvSpPr>
          <p:spPr>
            <a:xfrm rot="1800000">
              <a:off x="854280" y="412596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1" name="Hexagon 58"/>
            <p:cNvSpPr/>
            <p:nvPr/>
          </p:nvSpPr>
          <p:spPr>
            <a:xfrm rot="1800000">
              <a:off x="1587960" y="541152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2" name="Hexagon 59"/>
            <p:cNvSpPr/>
            <p:nvPr/>
          </p:nvSpPr>
          <p:spPr>
            <a:xfrm rot="1800000">
              <a:off x="1607040" y="285912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3" name="Hexagon 94"/>
            <p:cNvSpPr/>
            <p:nvPr/>
          </p:nvSpPr>
          <p:spPr>
            <a:xfrm rot="1800000">
              <a:off x="873360" y="15634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4" name="Hexagon 95"/>
            <p:cNvSpPr/>
            <p:nvPr/>
          </p:nvSpPr>
          <p:spPr>
            <a:xfrm rot="1800000">
              <a:off x="6883920" y="41446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10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5" name="Hexagon 96"/>
            <p:cNvSpPr/>
            <p:nvPr/>
          </p:nvSpPr>
          <p:spPr>
            <a:xfrm rot="1800000">
              <a:off x="7626600" y="542124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6" name="Hexagon 97"/>
            <p:cNvSpPr/>
            <p:nvPr/>
          </p:nvSpPr>
          <p:spPr>
            <a:xfrm rot="1800000">
              <a:off x="7626600" y="28684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7" name="Freeform 98"/>
            <p:cNvSpPr/>
            <p:nvPr/>
          </p:nvSpPr>
          <p:spPr>
            <a:xfrm rot="1800000">
              <a:off x="8384040" y="4055400"/>
              <a:ext cx="1243080" cy="1387800"/>
            </a:xfrm>
            <a:custGeom>
              <a:avLst/>
              <a:gdLst>
                <a:gd name="textAreaLeft" fmla="*/ 0 w 1243080"/>
                <a:gd name="textAreaRight" fmla="*/ 1243440 w 1243080"/>
                <a:gd name="textAreaTop" fmla="*/ 0 h 1387800"/>
                <a:gd name="textAreaBottom" fmla="*/ 1388160 h 1387800"/>
                <a:gd name="GluePoint1X" fmla="*/ 0 w 1243407"/>
                <a:gd name="GluePoint1Y" fmla="*/ 694118 h 1388236"/>
                <a:gd name="GluePoint2X" fmla="*/ 396258 w 1243407"/>
                <a:gd name="GluePoint2Y" fmla="*/ 0 h 1388236"/>
                <a:gd name="GluePoint3X" fmla="*/ 474029 w 1243407"/>
                <a:gd name="GluePoint3Y" fmla="*/ 4016 h 1388236"/>
                <a:gd name="GluePoint4X" fmla="*/ 1243407 w 1243407"/>
                <a:gd name="GluePoint4Y" fmla="*/ 1325983 h 1388236"/>
                <a:gd name="GluePoint5X" fmla="*/ 1205142 w 1243407"/>
                <a:gd name="GluePoint5Y" fmla="*/ 1388236 h 1388236"/>
                <a:gd name="GluePoint6X" fmla="*/ 396258 w 1243407"/>
                <a:gd name="GluePoint6Y" fmla="*/ 1388236 h 1388236"/>
                <a:gd name="GluePoint7X" fmla="*/ 0 w 1243407"/>
                <a:gd name="GluePoint7Y" fmla="*/ 694118 h 138823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lt1">
                <a:alpha val="4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8" name="Freeform 99"/>
            <p:cNvSpPr/>
            <p:nvPr/>
          </p:nvSpPr>
          <p:spPr>
            <a:xfrm rot="1800000">
              <a:off x="8384040" y="1511280"/>
              <a:ext cx="1241640" cy="1388520"/>
            </a:xfrm>
            <a:custGeom>
              <a:avLst/>
              <a:gdLst>
                <a:gd name="textAreaLeft" fmla="*/ 0 w 1241640"/>
                <a:gd name="textAreaRight" fmla="*/ 1242000 w 1241640"/>
                <a:gd name="textAreaTop" fmla="*/ 0 h 1388520"/>
                <a:gd name="textAreaBottom" fmla="*/ 1388880 h 1388520"/>
                <a:gd name="GluePoint1X" fmla="*/ 0 w 1241871"/>
                <a:gd name="GluePoint1Y" fmla="*/ 694704 h 1388822"/>
                <a:gd name="GluePoint2X" fmla="*/ 396258 w 1241871"/>
                <a:gd name="GluePoint2Y" fmla="*/ 586 h 1388822"/>
                <a:gd name="GluePoint3X" fmla="*/ 482002 w 1241871"/>
                <a:gd name="GluePoint3Y" fmla="*/ 0 h 1388822"/>
                <a:gd name="GluePoint4X" fmla="*/ 1241871 w 1241871"/>
                <a:gd name="GluePoint4Y" fmla="*/ 1323912 h 1388822"/>
                <a:gd name="GluePoint5X" fmla="*/ 1205142 w 1241871"/>
                <a:gd name="GluePoint5Y" fmla="*/ 1388822 h 1388822"/>
                <a:gd name="GluePoint6X" fmla="*/ 396258 w 1241871"/>
                <a:gd name="GluePoint6Y" fmla="*/ 1388822 h 1388822"/>
                <a:gd name="GluePoint7X" fmla="*/ 0 w 1241871"/>
                <a:gd name="GluePoint7Y" fmla="*/ 694704 h 138882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39" name="Rectangle 65" hidden="1"/>
          <p:cNvSpPr/>
          <p:nvPr/>
        </p:nvSpPr>
        <p:spPr>
          <a:xfrm>
            <a:off x="457200" y="333360"/>
            <a:ext cx="8229240" cy="6185160"/>
          </a:xfrm>
          <a:prstGeom prst="rect">
            <a:avLst/>
          </a:prstGeom>
          <a:solidFill>
            <a:schemeClr val="bg1"/>
          </a:solidFill>
          <a:ln w="6350"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40" name="Rectangle 69" hidden="1"/>
          <p:cNvSpPr/>
          <p:nvPr/>
        </p:nvSpPr>
        <p:spPr>
          <a:xfrm>
            <a:off x="4561200" y="-21600"/>
            <a:ext cx="3678840" cy="698760"/>
          </a:xfrm>
          <a:prstGeom prst="rect">
            <a:avLst/>
          </a:prstGeom>
          <a:solidFill>
            <a:srgbClr val="f5f5f5"/>
          </a:solidFill>
          <a:ln>
            <a:solidFill>
              <a:srgbClr val="caf278">
                <a:lumMod val="5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41" name="Rectangle 70" hidden="1"/>
          <p:cNvSpPr/>
          <p:nvPr/>
        </p:nvSpPr>
        <p:spPr>
          <a:xfrm>
            <a:off x="4649040" y="-21600"/>
            <a:ext cx="3504960" cy="623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grpSp>
        <p:nvGrpSpPr>
          <p:cNvPr id="42" name="Group 42"/>
          <p:cNvGrpSpPr/>
          <p:nvPr/>
        </p:nvGrpSpPr>
        <p:grpSpPr>
          <a:xfrm>
            <a:off x="-644760" y="0"/>
            <a:ext cx="10458000" cy="7116480"/>
            <a:chOff x="-644760" y="0"/>
            <a:chExt cx="10458000" cy="711648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44" name="Group 4"/>
              <p:cNvGrpSpPr/>
              <p:nvPr/>
            </p:nvGrpSpPr>
            <p:grpSpPr>
              <a:xfrm>
                <a:off x="0" y="0"/>
                <a:ext cx="2514240" cy="6857640"/>
                <a:chOff x="0" y="0"/>
                <a:chExt cx="2514240" cy="6857640"/>
              </a:xfrm>
            </p:grpSpPr>
            <p:sp>
              <p:nvSpPr>
                <p:cNvPr id="45" name="Rectangle 114"/>
                <p:cNvSpPr/>
                <p:nvPr/>
              </p:nvSpPr>
              <p:spPr>
                <a:xfrm>
                  <a:off x="914400" y="0"/>
                  <a:ext cx="1599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46" name="Rectangle 2"/>
                <p:cNvSpPr/>
                <p:nvPr/>
              </p:nvSpPr>
              <p:spPr>
                <a:xfrm>
                  <a:off x="0" y="0"/>
                  <a:ext cx="456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47" name="Rectangle 3"/>
                <p:cNvSpPr/>
                <p:nvPr/>
              </p:nvSpPr>
              <p:spPr>
                <a:xfrm>
                  <a:off x="228600" y="0"/>
                  <a:ext cx="76176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</p:grpSp>
          <p:grpSp>
            <p:nvGrpSpPr>
              <p:cNvPr id="48" name="Group 5"/>
              <p:cNvGrpSpPr/>
              <p:nvPr/>
            </p:nvGrpSpPr>
            <p:grpSpPr>
              <a:xfrm>
                <a:off x="423000" y="0"/>
                <a:ext cx="2514240" cy="6857640"/>
                <a:chOff x="423000" y="0"/>
                <a:chExt cx="2514240" cy="6857640"/>
              </a:xfrm>
            </p:grpSpPr>
            <p:sp>
              <p:nvSpPr>
                <p:cNvPr id="49" name="Rectangle 84"/>
                <p:cNvSpPr/>
                <p:nvPr/>
              </p:nvSpPr>
              <p:spPr>
                <a:xfrm>
                  <a:off x="1337400" y="0"/>
                  <a:ext cx="1599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50" name="Rectangle 85"/>
                <p:cNvSpPr/>
                <p:nvPr/>
              </p:nvSpPr>
              <p:spPr>
                <a:xfrm>
                  <a:off x="423000" y="0"/>
                  <a:ext cx="456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51" name="Rectangle 113"/>
                <p:cNvSpPr/>
                <p:nvPr/>
              </p:nvSpPr>
              <p:spPr>
                <a:xfrm>
                  <a:off x="651600" y="0"/>
                  <a:ext cx="76176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</p:grpSp>
          <p:grpSp>
            <p:nvGrpSpPr>
              <p:cNvPr id="52" name="Group 9"/>
              <p:cNvGrpSpPr/>
              <p:nvPr/>
            </p:nvGrpSpPr>
            <p:grpSpPr>
              <a:xfrm>
                <a:off x="6629760" y="360"/>
                <a:ext cx="2514240" cy="6857640"/>
                <a:chOff x="6629760" y="360"/>
                <a:chExt cx="2514240" cy="6857640"/>
              </a:xfrm>
            </p:grpSpPr>
            <p:sp>
              <p:nvSpPr>
                <p:cNvPr id="53" name="Rectangle 77"/>
                <p:cNvSpPr/>
                <p:nvPr/>
              </p:nvSpPr>
              <p:spPr>
                <a:xfrm rot="10800000">
                  <a:off x="6629760" y="360"/>
                  <a:ext cx="1599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54" name="Rectangle 78"/>
                <p:cNvSpPr/>
                <p:nvPr/>
              </p:nvSpPr>
              <p:spPr>
                <a:xfrm rot="10800000">
                  <a:off x="8687160" y="360"/>
                  <a:ext cx="456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55" name="Rectangle 80"/>
                <p:cNvSpPr/>
                <p:nvPr/>
              </p:nvSpPr>
              <p:spPr>
                <a:xfrm rot="10800000">
                  <a:off x="8153640" y="360"/>
                  <a:ext cx="76176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</p:grpSp>
          <p:sp>
            <p:nvSpPr>
              <p:cNvPr id="56" name="Rectangle 74"/>
              <p:cNvSpPr/>
              <p:nvPr/>
            </p:nvSpPr>
            <p:spPr>
              <a:xfrm>
                <a:off x="3809880" y="0"/>
                <a:ext cx="2819160" cy="6857640"/>
              </a:xfrm>
              <a:prstGeom prst="rect">
                <a:avLst/>
              </a:prstGeom>
              <a:solidFill>
                <a:schemeClr val="l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US" sz="1800" strike="noStrike" u="none">
                  <a:solidFill>
                    <a:schemeClr val="lt1"/>
                  </a:solidFill>
                  <a:effectLst/>
                  <a:uFillTx/>
                  <a:latin typeface="Century Gothic"/>
                </a:endParaRPr>
              </a:p>
            </p:txBody>
          </p:sp>
          <p:sp>
            <p:nvSpPr>
              <p:cNvPr id="57" name="Rectangle 75"/>
              <p:cNvSpPr/>
              <p:nvPr/>
            </p:nvSpPr>
            <p:spPr>
              <a:xfrm>
                <a:off x="2895480" y="0"/>
                <a:ext cx="456840" cy="6857640"/>
              </a:xfrm>
              <a:prstGeom prst="rect">
                <a:avLst/>
              </a:prstGeom>
              <a:solidFill>
                <a:schemeClr val="l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US" sz="1800" strike="noStrike" u="none">
                  <a:solidFill>
                    <a:schemeClr val="lt1"/>
                  </a:solidFill>
                  <a:effectLst/>
                  <a:uFillTx/>
                  <a:latin typeface="Century Gothic"/>
                </a:endParaRPr>
              </a:p>
            </p:txBody>
          </p:sp>
          <p:sp>
            <p:nvSpPr>
              <p:cNvPr id="58" name="Rectangle 76"/>
              <p:cNvSpPr/>
              <p:nvPr/>
            </p:nvSpPr>
            <p:spPr>
              <a:xfrm>
                <a:off x="3124080" y="0"/>
                <a:ext cx="761760" cy="6857640"/>
              </a:xfrm>
              <a:prstGeom prst="rect">
                <a:avLst/>
              </a:prstGeom>
              <a:solidFill>
                <a:schemeClr val="l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US" sz="1800" strike="noStrike" u="none">
                  <a:solidFill>
                    <a:schemeClr val="lt1"/>
                  </a:solidFill>
                  <a:effectLst/>
                  <a:uFillTx/>
                  <a:latin typeface="Century Gothic"/>
                </a:endParaRPr>
              </a:p>
            </p:txBody>
          </p:sp>
        </p:grpSp>
        <p:sp>
          <p:nvSpPr>
            <p:cNvPr id="59" name="Freeform 44"/>
            <p:cNvSpPr/>
            <p:nvPr/>
          </p:nvSpPr>
          <p:spPr>
            <a:xfrm>
              <a:off x="-11880" y="5034960"/>
              <a:ext cx="9143640" cy="1175400"/>
            </a:xfrm>
            <a:custGeom>
              <a:avLst/>
              <a:gdLst>
                <a:gd name="textAreaLeft" fmla="*/ 0 w 9143640"/>
                <a:gd name="textAreaRight" fmla="*/ 9144000 w 9143640"/>
                <a:gd name="textAreaTop" fmla="*/ 0 h 1175400"/>
                <a:gd name="textAreaBottom" fmla="*/ 1175760 h 1175400"/>
                <a:gd name="GluePoint1X" fmla="*/ 0 w 9144000"/>
                <a:gd name="GluePoint1Y" fmla="*/ 1116279 h 1175655"/>
                <a:gd name="GluePoint2X" fmla="*/ 1674420 w 9144000"/>
                <a:gd name="GluePoint2Y" fmla="*/ 1163780 h 1175655"/>
                <a:gd name="GluePoint3X" fmla="*/ 4120737 w 9144000"/>
                <a:gd name="GluePoint3Y" fmla="*/ 1045027 h 1175655"/>
                <a:gd name="GluePoint4X" fmla="*/ 7172696 w 9144000"/>
                <a:gd name="GluePoint4Y" fmla="*/ 605640 h 1175655"/>
                <a:gd name="GluePoint5X" fmla="*/ 9144000 w 9144000"/>
                <a:gd name="GluePoint5Y" fmla="*/ 0 h 1175655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60" name="Freeform 47"/>
            <p:cNvSpPr/>
            <p:nvPr/>
          </p:nvSpPr>
          <p:spPr>
            <a:xfrm>
              <a:off x="-11880" y="3467520"/>
              <a:ext cx="9143640" cy="890280"/>
            </a:xfrm>
            <a:custGeom>
              <a:avLst/>
              <a:gdLst>
                <a:gd name="textAreaLeft" fmla="*/ 0 w 9143640"/>
                <a:gd name="textAreaRight" fmla="*/ 9144000 w 9143640"/>
                <a:gd name="textAreaTop" fmla="*/ 0 h 890280"/>
                <a:gd name="textAreaBottom" fmla="*/ 890640 h 890280"/>
                <a:gd name="GluePoint1X" fmla="*/ 0 w 9144000"/>
                <a:gd name="GluePoint1Y" fmla="*/ 890650 h 890650"/>
                <a:gd name="GluePoint2X" fmla="*/ 1045028 w 9144000"/>
                <a:gd name="GluePoint2Y" fmla="*/ 475013 h 890650"/>
                <a:gd name="GluePoint3X" fmla="*/ 3111335 w 9144000"/>
                <a:gd name="GluePoint3Y" fmla="*/ 71252 h 890650"/>
                <a:gd name="GluePoint4X" fmla="*/ 5913911 w 9144000"/>
                <a:gd name="GluePoint4Y" fmla="*/ 71252 h 890650"/>
                <a:gd name="GluePoint5X" fmla="*/ 9144000 w 9144000"/>
                <a:gd name="GluePoint5Y" fmla="*/ 498764 h 89065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61" name="Freeform 48"/>
            <p:cNvSpPr/>
            <p:nvPr/>
          </p:nvSpPr>
          <p:spPr>
            <a:xfrm>
              <a:off x="-23760" y="5640840"/>
              <a:ext cx="3004200" cy="1211040"/>
            </a:xfrm>
            <a:custGeom>
              <a:avLst/>
              <a:gdLst>
                <a:gd name="textAreaLeft" fmla="*/ 0 w 3004200"/>
                <a:gd name="textAreaRight" fmla="*/ 3004560 w 3004200"/>
                <a:gd name="textAreaTop" fmla="*/ 0 h 1211040"/>
                <a:gd name="textAreaBottom" fmla="*/ 1211400 h 1211040"/>
                <a:gd name="GluePoint1X" fmla="*/ 0 w 3004457"/>
                <a:gd name="GluePoint1Y" fmla="*/ 0 h 1211283"/>
                <a:gd name="GluePoint2X" fmla="*/ 3004457 w 3004457"/>
                <a:gd name="GluePoint2Y" fmla="*/ 1211283 h 1211283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</a:cxnLst>
              <a:rect l="textAreaLeft" t="textAreaTop" r="textAreaRight" b="textAreaBottom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62" name="Freeform 50"/>
            <p:cNvSpPr/>
            <p:nvPr/>
          </p:nvSpPr>
          <p:spPr>
            <a:xfrm>
              <a:off x="-11880" y="5284440"/>
              <a:ext cx="9143640" cy="1478160"/>
            </a:xfrm>
            <a:custGeom>
              <a:avLst/>
              <a:gdLst>
                <a:gd name="textAreaLeft" fmla="*/ 0 w 9143640"/>
                <a:gd name="textAreaRight" fmla="*/ 9144000 w 9143640"/>
                <a:gd name="textAreaTop" fmla="*/ 0 h 1478160"/>
                <a:gd name="textAreaBottom" fmla="*/ 1478520 h 1478160"/>
                <a:gd name="GluePoint1X" fmla="*/ 0 w 9144000"/>
                <a:gd name="GluePoint1Y" fmla="*/ 0 h 1478478"/>
                <a:gd name="GluePoint2X" fmla="*/ 1104405 w 9144000"/>
                <a:gd name="GluePoint2Y" fmla="*/ 344385 h 1478478"/>
                <a:gd name="GluePoint3X" fmla="*/ 3194462 w 9144000"/>
                <a:gd name="GluePoint3Y" fmla="*/ 866899 h 1478478"/>
                <a:gd name="GluePoint4X" fmla="*/ 5676405 w 9144000"/>
                <a:gd name="GluePoint4Y" fmla="*/ 1282536 h 1478478"/>
                <a:gd name="GluePoint5X" fmla="*/ 7730836 w 9144000"/>
                <a:gd name="GluePoint5Y" fmla="*/ 1448790 h 1478478"/>
                <a:gd name="GluePoint6X" fmla="*/ 8573984 w 9144000"/>
                <a:gd name="GluePoint6Y" fmla="*/ 1460665 h 1478478"/>
                <a:gd name="GluePoint7X" fmla="*/ 9144000 w 9144000"/>
                <a:gd name="GluePoint7Y" fmla="*/ 1425039 h 1478478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63" name="Freeform 51"/>
            <p:cNvSpPr/>
            <p:nvPr/>
          </p:nvSpPr>
          <p:spPr>
            <a:xfrm>
              <a:off x="2137680" y="5132160"/>
              <a:ext cx="6982200" cy="1719720"/>
            </a:xfrm>
            <a:custGeom>
              <a:avLst/>
              <a:gdLst>
                <a:gd name="textAreaLeft" fmla="*/ 0 w 6982200"/>
                <a:gd name="textAreaRight" fmla="*/ 6982560 w 6982200"/>
                <a:gd name="textAreaTop" fmla="*/ 0 h 1719720"/>
                <a:gd name="textAreaBottom" fmla="*/ 1720080 h 1719720"/>
                <a:gd name="GluePoint1X" fmla="*/ 0 w 6982691"/>
                <a:gd name="GluePoint1Y" fmla="*/ 1719942 h 1719942"/>
                <a:gd name="GluePoint2X" fmla="*/ 546265 w 6982691"/>
                <a:gd name="GluePoint2Y" fmla="*/ 1185553 h 1719942"/>
                <a:gd name="GluePoint3X" fmla="*/ 1330037 w 6982691"/>
                <a:gd name="GluePoint3Y" fmla="*/ 710540 h 1719942"/>
                <a:gd name="GluePoint4X" fmla="*/ 2078182 w 6982691"/>
                <a:gd name="GluePoint4Y" fmla="*/ 437407 h 1719942"/>
                <a:gd name="GluePoint5X" fmla="*/ 3348842 w 6982691"/>
                <a:gd name="GluePoint5Y" fmla="*/ 152399 h 1719942"/>
                <a:gd name="GluePoint6X" fmla="*/ 4001985 w 6982691"/>
                <a:gd name="GluePoint6Y" fmla="*/ 69272 h 1719942"/>
                <a:gd name="GluePoint7X" fmla="*/ 5047013 w 6982691"/>
                <a:gd name="GluePoint7Y" fmla="*/ 9896 h 1719942"/>
                <a:gd name="GluePoint8X" fmla="*/ 5890161 w 6982691"/>
                <a:gd name="GluePoint8Y" fmla="*/ 9896 h 1719942"/>
                <a:gd name="GluePoint9X" fmla="*/ 6495803 w 6982691"/>
                <a:gd name="GluePoint9Y" fmla="*/ 9896 h 1719942"/>
                <a:gd name="GluePoint10X" fmla="*/ 6899564 w 6982691"/>
                <a:gd name="GluePoint10Y" fmla="*/ 33646 h 1719942"/>
                <a:gd name="GluePoint11X" fmla="*/ 6982691 w 6982691"/>
                <a:gd name="GluePoint11Y" fmla="*/ 45522 h 171994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</a:cxnLst>
              <a:rect l="textAreaLeft" t="textAreaTop" r="textAreaRight" b="textAreaBottom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64" name="Hexagon 52"/>
            <p:cNvSpPr/>
            <p:nvPr/>
          </p:nvSpPr>
          <p:spPr>
            <a:xfrm rot="1800000">
              <a:off x="2996280" y="285912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10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65" name="Hexagon 53"/>
            <p:cNvSpPr/>
            <p:nvPr/>
          </p:nvSpPr>
          <p:spPr>
            <a:xfrm rot="1800000">
              <a:off x="3720240" y="412596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66" name="Hexagon 54"/>
            <p:cNvSpPr/>
            <p:nvPr/>
          </p:nvSpPr>
          <p:spPr>
            <a:xfrm rot="1800000">
              <a:off x="3729600" y="15922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67" name="Hexagon 55"/>
            <p:cNvSpPr/>
            <p:nvPr/>
          </p:nvSpPr>
          <p:spPr>
            <a:xfrm rot="1800000">
              <a:off x="2977200" y="32544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4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68" name="Hexagon 56"/>
            <p:cNvSpPr/>
            <p:nvPr/>
          </p:nvSpPr>
          <p:spPr>
            <a:xfrm rot="1800000">
              <a:off x="4462920" y="53830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6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69" name="Freeform 57"/>
            <p:cNvSpPr/>
            <p:nvPr/>
          </p:nvSpPr>
          <p:spPr>
            <a:xfrm rot="1800000">
              <a:off x="-381960" y="4201200"/>
              <a:ext cx="1261080" cy="1387800"/>
            </a:xfrm>
            <a:custGeom>
              <a:avLst/>
              <a:gdLst>
                <a:gd name="textAreaLeft" fmla="*/ 0 w 1261080"/>
                <a:gd name="textAreaRight" fmla="*/ 1261440 w 1261080"/>
                <a:gd name="textAreaTop" fmla="*/ 0 h 1387800"/>
                <a:gd name="textAreaBottom" fmla="*/ 1388160 h 1387800"/>
                <a:gd name="GluePoint1X" fmla="*/ 0 w 1261499"/>
                <a:gd name="GluePoint1Y" fmla="*/ 105098 h 1388236"/>
                <a:gd name="GluePoint2X" fmla="*/ 56357 w 1261499"/>
                <a:gd name="GluePoint2Y" fmla="*/ 0 h 1388236"/>
                <a:gd name="GluePoint3X" fmla="*/ 865241 w 1261499"/>
                <a:gd name="GluePoint3Y" fmla="*/ 0 h 1388236"/>
                <a:gd name="GluePoint4X" fmla="*/ 1261499 w 1261499"/>
                <a:gd name="GluePoint4Y" fmla="*/ 694118 h 1388236"/>
                <a:gd name="GluePoint5X" fmla="*/ 865241 w 1261499"/>
                <a:gd name="GluePoint5Y" fmla="*/ 1388236 h 1388236"/>
                <a:gd name="GluePoint6X" fmla="*/ 744578 w 1261499"/>
                <a:gd name="GluePoint6Y" fmla="*/ 1387893 h 1388236"/>
                <a:gd name="GluePoint7X" fmla="*/ 0 w 1261499"/>
                <a:gd name="GluePoint7Y" fmla="*/ 105098 h 138823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lt1">
                <a:alpha val="10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70" name="Hexagon 58"/>
            <p:cNvSpPr/>
            <p:nvPr/>
          </p:nvSpPr>
          <p:spPr>
            <a:xfrm rot="1800000">
              <a:off x="24480" y="540216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71" name="Hexagon 59"/>
            <p:cNvSpPr/>
            <p:nvPr/>
          </p:nvSpPr>
          <p:spPr>
            <a:xfrm rot="1800000">
              <a:off x="52920" y="284940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72" name="Hexagon 60"/>
            <p:cNvSpPr/>
            <p:nvPr/>
          </p:nvSpPr>
          <p:spPr>
            <a:xfrm rot="1800000">
              <a:off x="776880" y="412596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73" name="Hexagon 61"/>
            <p:cNvSpPr/>
            <p:nvPr/>
          </p:nvSpPr>
          <p:spPr>
            <a:xfrm rot="1800000">
              <a:off x="1510200" y="541152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74" name="Hexagon 62"/>
            <p:cNvSpPr/>
            <p:nvPr/>
          </p:nvSpPr>
          <p:spPr>
            <a:xfrm rot="1800000">
              <a:off x="1529280" y="285912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75" name="Hexagon 63"/>
            <p:cNvSpPr/>
            <p:nvPr/>
          </p:nvSpPr>
          <p:spPr>
            <a:xfrm rot="1800000">
              <a:off x="795960" y="15634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76" name="Hexagon 64"/>
            <p:cNvSpPr/>
            <p:nvPr/>
          </p:nvSpPr>
          <p:spPr>
            <a:xfrm rot="1800000">
              <a:off x="6806160" y="41446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10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77" name="Hexagon 65"/>
            <p:cNvSpPr/>
            <p:nvPr/>
          </p:nvSpPr>
          <p:spPr>
            <a:xfrm rot="1800000">
              <a:off x="7549200" y="542124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78" name="Hexagon 66"/>
            <p:cNvSpPr/>
            <p:nvPr/>
          </p:nvSpPr>
          <p:spPr>
            <a:xfrm rot="1800000">
              <a:off x="7549200" y="28684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79" name="Freeform 67"/>
            <p:cNvSpPr/>
            <p:nvPr/>
          </p:nvSpPr>
          <p:spPr>
            <a:xfrm rot="1800000">
              <a:off x="8306280" y="4055400"/>
              <a:ext cx="1243080" cy="1387800"/>
            </a:xfrm>
            <a:custGeom>
              <a:avLst/>
              <a:gdLst>
                <a:gd name="textAreaLeft" fmla="*/ 0 w 1243080"/>
                <a:gd name="textAreaRight" fmla="*/ 1243440 w 1243080"/>
                <a:gd name="textAreaTop" fmla="*/ 0 h 1387800"/>
                <a:gd name="textAreaBottom" fmla="*/ 1388160 h 1387800"/>
                <a:gd name="GluePoint1X" fmla="*/ 0 w 1243407"/>
                <a:gd name="GluePoint1Y" fmla="*/ 694118 h 1388236"/>
                <a:gd name="GluePoint2X" fmla="*/ 396258 w 1243407"/>
                <a:gd name="GluePoint2Y" fmla="*/ 0 h 1388236"/>
                <a:gd name="GluePoint3X" fmla="*/ 474029 w 1243407"/>
                <a:gd name="GluePoint3Y" fmla="*/ 4016 h 1388236"/>
                <a:gd name="GluePoint4X" fmla="*/ 1243407 w 1243407"/>
                <a:gd name="GluePoint4Y" fmla="*/ 1325983 h 1388236"/>
                <a:gd name="GluePoint5X" fmla="*/ 1205142 w 1243407"/>
                <a:gd name="GluePoint5Y" fmla="*/ 1388236 h 1388236"/>
                <a:gd name="GluePoint6X" fmla="*/ 396258 w 1243407"/>
                <a:gd name="GluePoint6Y" fmla="*/ 1388236 h 1388236"/>
                <a:gd name="GluePoint7X" fmla="*/ 0 w 1243407"/>
                <a:gd name="GluePoint7Y" fmla="*/ 694118 h 138823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lt1">
                <a:alpha val="4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80" name="Freeform 68"/>
            <p:cNvSpPr/>
            <p:nvPr/>
          </p:nvSpPr>
          <p:spPr>
            <a:xfrm rot="1800000">
              <a:off x="8306640" y="1511280"/>
              <a:ext cx="1241640" cy="1388520"/>
            </a:xfrm>
            <a:custGeom>
              <a:avLst/>
              <a:gdLst>
                <a:gd name="textAreaLeft" fmla="*/ 0 w 1241640"/>
                <a:gd name="textAreaRight" fmla="*/ 1242000 w 1241640"/>
                <a:gd name="textAreaTop" fmla="*/ 0 h 1388520"/>
                <a:gd name="textAreaBottom" fmla="*/ 1388880 h 1388520"/>
                <a:gd name="GluePoint1X" fmla="*/ 0 w 1241871"/>
                <a:gd name="GluePoint1Y" fmla="*/ 694704 h 1388822"/>
                <a:gd name="GluePoint2X" fmla="*/ 396258 w 1241871"/>
                <a:gd name="GluePoint2Y" fmla="*/ 586 h 1388822"/>
                <a:gd name="GluePoint3X" fmla="*/ 482002 w 1241871"/>
                <a:gd name="GluePoint3Y" fmla="*/ 0 h 1388822"/>
                <a:gd name="GluePoint4X" fmla="*/ 1241871 w 1241871"/>
                <a:gd name="GluePoint4Y" fmla="*/ 1323912 h 1388822"/>
                <a:gd name="GluePoint5X" fmla="*/ 1205142 w 1241871"/>
                <a:gd name="GluePoint5Y" fmla="*/ 1388822 h 1388822"/>
                <a:gd name="GluePoint6X" fmla="*/ 396258 w 1241871"/>
                <a:gd name="GluePoint6Y" fmla="*/ 1388822 h 1388822"/>
                <a:gd name="GluePoint7X" fmla="*/ 0 w 1241871"/>
                <a:gd name="GluePoint7Y" fmla="*/ 694704 h 138882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81" name="Rectangle 45"/>
          <p:cNvSpPr/>
          <p:nvPr/>
        </p:nvSpPr>
        <p:spPr>
          <a:xfrm>
            <a:off x="4561200" y="-21600"/>
            <a:ext cx="3678840" cy="6271560"/>
          </a:xfrm>
          <a:prstGeom prst="rect">
            <a:avLst/>
          </a:prstGeom>
          <a:solidFill>
            <a:srgbClr val="f5f5f5"/>
          </a:solidFill>
          <a:ln>
            <a:solidFill>
              <a:srgbClr val="caf278">
                <a:lumMod val="5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82" name="Rectangle 46"/>
          <p:cNvSpPr/>
          <p:nvPr/>
        </p:nvSpPr>
        <p:spPr>
          <a:xfrm>
            <a:off x="4649040" y="-21600"/>
            <a:ext cx="3504960" cy="2312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733280" y="2708640"/>
            <a:ext cx="3313080" cy="1701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defTabSz="914400">
              <a:lnSpc>
                <a:spcPct val="100000"/>
              </a:lnSpc>
              <a:buNone/>
            </a:pPr>
            <a:r>
              <a:rPr b="0" lang="ru-RU" sz="3600" strike="noStrike" u="none">
                <a:solidFill>
                  <a:schemeClr val="accent1"/>
                </a:solidFill>
                <a:effectLst/>
                <a:uFillTx/>
                <a:latin typeface="Century Gothic"/>
              </a:rPr>
              <a:t>Образец заголовка</a:t>
            </a:r>
            <a:endParaRPr b="0" lang="ru-RU" sz="3600" strike="noStrike" u="non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dt" idx="1"/>
          </p:nvPr>
        </p:nvSpPr>
        <p:spPr>
          <a:xfrm>
            <a:off x="4738680" y="1516680"/>
            <a:ext cx="2133360" cy="750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2400" strike="noStrike" u="none">
                <a:solidFill>
                  <a:srgbClr val="fefefe"/>
                </a:solidFill>
                <a:effectLst/>
                <a:uFillTx/>
                <a:latin typeface="Century Gothic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2400" strike="noStrike" u="none">
                <a:solidFill>
                  <a:srgbClr val="fefefe"/>
                </a:solidFill>
                <a:effectLst/>
                <a:uFillTx/>
                <a:latin typeface="Century Gothic"/>
              </a:rPr>
              <a:t>&lt;дата/время&gt;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Rectangle 49"/>
          <p:cNvSpPr/>
          <p:nvPr/>
        </p:nvSpPr>
        <p:spPr>
          <a:xfrm>
            <a:off x="4650840" y="6088320"/>
            <a:ext cx="3504960" cy="813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36720" bIns="3672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 type="ftr" idx="2"/>
          </p:nvPr>
        </p:nvSpPr>
        <p:spPr>
          <a:xfrm>
            <a:off x="5303520" y="5720040"/>
            <a:ext cx="2831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PlaceHolder 4"/>
          <p:cNvSpPr>
            <a:spLocks noGrp="1"/>
          </p:cNvSpPr>
          <p:nvPr>
            <p:ph type="sldNum" idx="3"/>
          </p:nvPr>
        </p:nvSpPr>
        <p:spPr>
          <a:xfrm>
            <a:off x="4649040" y="5720040"/>
            <a:ext cx="6433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accent1"/>
                </a:solidFill>
                <a:effectLst/>
                <a:uFillTx/>
                <a:latin typeface="Century Gothic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60AC1267-D15E-4906-93EA-125FB97AB811}" type="slidenum">
              <a:rPr b="0" lang="ru-RU" sz="1200" strike="noStrike" u="none">
                <a:solidFill>
                  <a:schemeClr val="accent1"/>
                </a:solidFill>
                <a:effectLst/>
                <a:uFillTx/>
                <a:latin typeface="Century Gothic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Rectangle 88"/>
          <p:cNvSpPr/>
          <p:nvPr/>
        </p:nvSpPr>
        <p:spPr>
          <a:xfrm>
            <a:off x="4650840" y="6088320"/>
            <a:ext cx="3504960" cy="813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36720" bIns="3672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8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Для правки структуры щёлкните мышью</a:t>
            </a:r>
            <a:endParaRPr b="0" lang="ru-RU" sz="24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Второй уровень структуры</a:t>
            </a:r>
            <a:endParaRPr b="0" lang="ru-RU" sz="20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Третий уровень структуры</a:t>
            </a:r>
            <a:endParaRPr b="0" lang="ru-RU" sz="18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6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Четвёртый уровень структуры</a:t>
            </a:r>
            <a:endParaRPr b="0" lang="ru-RU" sz="16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Пятый уровень структуры</a:t>
            </a:r>
            <a:endParaRPr b="0" lang="ru-RU" sz="20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Шестой уровень структуры</a:t>
            </a:r>
            <a:endParaRPr b="0" lang="ru-RU" sz="20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Седьмой уровень структуры</a:t>
            </a:r>
            <a:endParaRPr b="0" lang="ru-RU" sz="20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ъект с подписью">
    <p:bg>
      <p:bgPr>
        <a:gradFill rotWithShape="0">
          <a:gsLst>
            <a:gs pos="0">
              <a:srgbClr val="c2f25f"/>
            </a:gs>
            <a:gs pos="62000">
              <a:srgbClr val="92bd3f"/>
            </a:gs>
            <a:gs pos="100000">
              <a:srgbClr val="80a43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0" name="Group 41"/>
          <p:cNvGrpSpPr/>
          <p:nvPr/>
        </p:nvGrpSpPr>
        <p:grpSpPr>
          <a:xfrm>
            <a:off x="-567360" y="0"/>
            <a:ext cx="10458360" cy="7116480"/>
            <a:chOff x="-567360" y="0"/>
            <a:chExt cx="10458360" cy="7116480"/>
          </a:xfrm>
        </p:grpSpPr>
        <p:grpSp>
          <p:nvGrpSpPr>
            <p:cNvPr id="471" name="Group 44"/>
            <p:cNvGrpSpPr/>
            <p:nvPr/>
          </p:nvGrpSpPr>
          <p:grpSpPr>
            <a:xfrm>
              <a:off x="77760" y="0"/>
              <a:ext cx="9144000" cy="6858000"/>
              <a:chOff x="77760" y="0"/>
              <a:chExt cx="9144000" cy="6858000"/>
            </a:xfrm>
          </p:grpSpPr>
          <p:grpSp>
            <p:nvGrpSpPr>
              <p:cNvPr id="472" name="Group 4"/>
              <p:cNvGrpSpPr/>
              <p:nvPr/>
            </p:nvGrpSpPr>
            <p:grpSpPr>
              <a:xfrm>
                <a:off x="77760" y="0"/>
                <a:ext cx="2514240" cy="6857640"/>
                <a:chOff x="77760" y="0"/>
                <a:chExt cx="2514240" cy="6857640"/>
              </a:xfrm>
            </p:grpSpPr>
            <p:sp>
              <p:nvSpPr>
                <p:cNvPr id="473" name="Rectangle 112"/>
                <p:cNvSpPr/>
                <p:nvPr/>
              </p:nvSpPr>
              <p:spPr>
                <a:xfrm>
                  <a:off x="992160" y="0"/>
                  <a:ext cx="1599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474" name="Rectangle 2"/>
                <p:cNvSpPr/>
                <p:nvPr/>
              </p:nvSpPr>
              <p:spPr>
                <a:xfrm>
                  <a:off x="77760" y="0"/>
                  <a:ext cx="456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475" name="Rectangle 3"/>
                <p:cNvSpPr/>
                <p:nvPr/>
              </p:nvSpPr>
              <p:spPr>
                <a:xfrm>
                  <a:off x="306360" y="0"/>
                  <a:ext cx="76176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</p:grpSp>
          <p:grpSp>
            <p:nvGrpSpPr>
              <p:cNvPr id="476" name="Group 5"/>
              <p:cNvGrpSpPr/>
              <p:nvPr/>
            </p:nvGrpSpPr>
            <p:grpSpPr>
              <a:xfrm>
                <a:off x="500400" y="0"/>
                <a:ext cx="2514240" cy="6857640"/>
                <a:chOff x="500400" y="0"/>
                <a:chExt cx="2514240" cy="6857640"/>
              </a:xfrm>
            </p:grpSpPr>
            <p:sp>
              <p:nvSpPr>
                <p:cNvPr id="477" name="Rectangle 109"/>
                <p:cNvSpPr/>
                <p:nvPr/>
              </p:nvSpPr>
              <p:spPr>
                <a:xfrm>
                  <a:off x="1414800" y="0"/>
                  <a:ext cx="1599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478" name="Rectangle 110"/>
                <p:cNvSpPr/>
                <p:nvPr/>
              </p:nvSpPr>
              <p:spPr>
                <a:xfrm>
                  <a:off x="500400" y="0"/>
                  <a:ext cx="456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479" name="Rectangle 111"/>
                <p:cNvSpPr/>
                <p:nvPr/>
              </p:nvSpPr>
              <p:spPr>
                <a:xfrm>
                  <a:off x="729000" y="0"/>
                  <a:ext cx="76176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</p:grpSp>
          <p:grpSp>
            <p:nvGrpSpPr>
              <p:cNvPr id="480" name="Group 9"/>
              <p:cNvGrpSpPr/>
              <p:nvPr/>
            </p:nvGrpSpPr>
            <p:grpSpPr>
              <a:xfrm>
                <a:off x="6707520" y="360"/>
                <a:ext cx="2514240" cy="6857640"/>
                <a:chOff x="6707520" y="360"/>
                <a:chExt cx="2514240" cy="6857640"/>
              </a:xfrm>
            </p:grpSpPr>
            <p:sp>
              <p:nvSpPr>
                <p:cNvPr id="481" name="Rectangle 106"/>
                <p:cNvSpPr/>
                <p:nvPr/>
              </p:nvSpPr>
              <p:spPr>
                <a:xfrm rot="10800000">
                  <a:off x="6707520" y="360"/>
                  <a:ext cx="1599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482" name="Rectangle 107"/>
                <p:cNvSpPr/>
                <p:nvPr/>
              </p:nvSpPr>
              <p:spPr>
                <a:xfrm rot="10800000">
                  <a:off x="8764920" y="360"/>
                  <a:ext cx="456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483" name="Rectangle 108"/>
                <p:cNvSpPr/>
                <p:nvPr/>
              </p:nvSpPr>
              <p:spPr>
                <a:xfrm rot="10800000">
                  <a:off x="8231400" y="360"/>
                  <a:ext cx="76176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</p:grpSp>
          <p:sp>
            <p:nvSpPr>
              <p:cNvPr id="484" name="Rectangle 103"/>
              <p:cNvSpPr/>
              <p:nvPr/>
            </p:nvSpPr>
            <p:spPr>
              <a:xfrm>
                <a:off x="3887640" y="0"/>
                <a:ext cx="2819160" cy="6857640"/>
              </a:xfrm>
              <a:prstGeom prst="rect">
                <a:avLst/>
              </a:prstGeom>
              <a:solidFill>
                <a:schemeClr val="l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US" sz="1800" strike="noStrike" u="none">
                  <a:solidFill>
                    <a:schemeClr val="lt1"/>
                  </a:solidFill>
                  <a:effectLst/>
                  <a:uFillTx/>
                  <a:latin typeface="Century Gothic"/>
                </a:endParaRPr>
              </a:p>
            </p:txBody>
          </p:sp>
          <p:sp>
            <p:nvSpPr>
              <p:cNvPr id="485" name="Rectangle 104"/>
              <p:cNvSpPr/>
              <p:nvPr/>
            </p:nvSpPr>
            <p:spPr>
              <a:xfrm>
                <a:off x="2973240" y="0"/>
                <a:ext cx="456840" cy="6857640"/>
              </a:xfrm>
              <a:prstGeom prst="rect">
                <a:avLst/>
              </a:prstGeom>
              <a:solidFill>
                <a:schemeClr val="l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US" sz="1800" strike="noStrike" u="none">
                  <a:solidFill>
                    <a:schemeClr val="lt1"/>
                  </a:solidFill>
                  <a:effectLst/>
                  <a:uFillTx/>
                  <a:latin typeface="Century Gothic"/>
                </a:endParaRPr>
              </a:p>
            </p:txBody>
          </p:sp>
          <p:sp>
            <p:nvSpPr>
              <p:cNvPr id="486" name="Rectangle 105"/>
              <p:cNvSpPr/>
              <p:nvPr/>
            </p:nvSpPr>
            <p:spPr>
              <a:xfrm>
                <a:off x="3201840" y="0"/>
                <a:ext cx="761760" cy="6857640"/>
              </a:xfrm>
              <a:prstGeom prst="rect">
                <a:avLst/>
              </a:prstGeom>
              <a:solidFill>
                <a:schemeClr val="l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US" sz="1800" strike="noStrike" u="none">
                  <a:solidFill>
                    <a:schemeClr val="lt1"/>
                  </a:solidFill>
                  <a:effectLst/>
                  <a:uFillTx/>
                  <a:latin typeface="Century Gothic"/>
                </a:endParaRPr>
              </a:p>
            </p:txBody>
          </p:sp>
        </p:grpSp>
        <p:sp>
          <p:nvSpPr>
            <p:cNvPr id="487" name="Freeform 43"/>
            <p:cNvSpPr/>
            <p:nvPr/>
          </p:nvSpPr>
          <p:spPr>
            <a:xfrm>
              <a:off x="65880" y="5034960"/>
              <a:ext cx="9143640" cy="1175400"/>
            </a:xfrm>
            <a:custGeom>
              <a:avLst/>
              <a:gdLst>
                <a:gd name="textAreaLeft" fmla="*/ 0 w 9143640"/>
                <a:gd name="textAreaRight" fmla="*/ 9144000 w 9143640"/>
                <a:gd name="textAreaTop" fmla="*/ 0 h 1175400"/>
                <a:gd name="textAreaBottom" fmla="*/ 1175760 h 1175400"/>
                <a:gd name="GluePoint1X" fmla="*/ 0 w 9144000"/>
                <a:gd name="GluePoint1Y" fmla="*/ 1116279 h 1175655"/>
                <a:gd name="GluePoint2X" fmla="*/ 1674420 w 9144000"/>
                <a:gd name="GluePoint2Y" fmla="*/ 1163780 h 1175655"/>
                <a:gd name="GluePoint3X" fmla="*/ 4120737 w 9144000"/>
                <a:gd name="GluePoint3Y" fmla="*/ 1045027 h 1175655"/>
                <a:gd name="GluePoint4X" fmla="*/ 7172696 w 9144000"/>
                <a:gd name="GluePoint4Y" fmla="*/ 605640 h 1175655"/>
                <a:gd name="GluePoint5X" fmla="*/ 9144000 w 9144000"/>
                <a:gd name="GluePoint5Y" fmla="*/ 0 h 1175655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88" name="Freeform 44"/>
            <p:cNvSpPr/>
            <p:nvPr/>
          </p:nvSpPr>
          <p:spPr>
            <a:xfrm>
              <a:off x="65880" y="3467520"/>
              <a:ext cx="9143640" cy="890280"/>
            </a:xfrm>
            <a:custGeom>
              <a:avLst/>
              <a:gdLst>
                <a:gd name="textAreaLeft" fmla="*/ 0 w 9143640"/>
                <a:gd name="textAreaRight" fmla="*/ 9144000 w 9143640"/>
                <a:gd name="textAreaTop" fmla="*/ 0 h 890280"/>
                <a:gd name="textAreaBottom" fmla="*/ 890640 h 890280"/>
                <a:gd name="GluePoint1X" fmla="*/ 0 w 9144000"/>
                <a:gd name="GluePoint1Y" fmla="*/ 890650 h 890650"/>
                <a:gd name="GluePoint2X" fmla="*/ 1045028 w 9144000"/>
                <a:gd name="GluePoint2Y" fmla="*/ 475013 h 890650"/>
                <a:gd name="GluePoint3X" fmla="*/ 3111335 w 9144000"/>
                <a:gd name="GluePoint3Y" fmla="*/ 71252 h 890650"/>
                <a:gd name="GluePoint4X" fmla="*/ 5913911 w 9144000"/>
                <a:gd name="GluePoint4Y" fmla="*/ 71252 h 890650"/>
                <a:gd name="GluePoint5X" fmla="*/ 9144000 w 9144000"/>
                <a:gd name="GluePoint5Y" fmla="*/ 498764 h 89065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89" name="Freeform 45"/>
            <p:cNvSpPr/>
            <p:nvPr/>
          </p:nvSpPr>
          <p:spPr>
            <a:xfrm>
              <a:off x="54000" y="5640840"/>
              <a:ext cx="3004200" cy="1211040"/>
            </a:xfrm>
            <a:custGeom>
              <a:avLst/>
              <a:gdLst>
                <a:gd name="textAreaLeft" fmla="*/ 0 w 3004200"/>
                <a:gd name="textAreaRight" fmla="*/ 3004560 w 3004200"/>
                <a:gd name="textAreaTop" fmla="*/ 0 h 1211040"/>
                <a:gd name="textAreaBottom" fmla="*/ 1211400 h 1211040"/>
                <a:gd name="GluePoint1X" fmla="*/ 0 w 3004457"/>
                <a:gd name="GluePoint1Y" fmla="*/ 0 h 1211283"/>
                <a:gd name="GluePoint2X" fmla="*/ 3004457 w 3004457"/>
                <a:gd name="GluePoint2Y" fmla="*/ 1211283 h 1211283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</a:cxnLst>
              <a:rect l="textAreaLeft" t="textAreaTop" r="textAreaRight" b="textAreaBottom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90" name="Freeform 46"/>
            <p:cNvSpPr/>
            <p:nvPr/>
          </p:nvSpPr>
          <p:spPr>
            <a:xfrm>
              <a:off x="65880" y="5284440"/>
              <a:ext cx="9143640" cy="1478160"/>
            </a:xfrm>
            <a:custGeom>
              <a:avLst/>
              <a:gdLst>
                <a:gd name="textAreaLeft" fmla="*/ 0 w 9143640"/>
                <a:gd name="textAreaRight" fmla="*/ 9144000 w 9143640"/>
                <a:gd name="textAreaTop" fmla="*/ 0 h 1478160"/>
                <a:gd name="textAreaBottom" fmla="*/ 1478520 h 1478160"/>
                <a:gd name="GluePoint1X" fmla="*/ 0 w 9144000"/>
                <a:gd name="GluePoint1Y" fmla="*/ 0 h 1478478"/>
                <a:gd name="GluePoint2X" fmla="*/ 1104405 w 9144000"/>
                <a:gd name="GluePoint2Y" fmla="*/ 344385 h 1478478"/>
                <a:gd name="GluePoint3X" fmla="*/ 3194462 w 9144000"/>
                <a:gd name="GluePoint3Y" fmla="*/ 866899 h 1478478"/>
                <a:gd name="GluePoint4X" fmla="*/ 5676405 w 9144000"/>
                <a:gd name="GluePoint4Y" fmla="*/ 1282536 h 1478478"/>
                <a:gd name="GluePoint5X" fmla="*/ 7730836 w 9144000"/>
                <a:gd name="GluePoint5Y" fmla="*/ 1448790 h 1478478"/>
                <a:gd name="GluePoint6X" fmla="*/ 8573984 w 9144000"/>
                <a:gd name="GluePoint6Y" fmla="*/ 1460665 h 1478478"/>
                <a:gd name="GluePoint7X" fmla="*/ 9144000 w 9144000"/>
                <a:gd name="GluePoint7Y" fmla="*/ 1425039 h 1478478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91" name="Freeform 48"/>
            <p:cNvSpPr/>
            <p:nvPr/>
          </p:nvSpPr>
          <p:spPr>
            <a:xfrm>
              <a:off x="2215080" y="5132160"/>
              <a:ext cx="6982200" cy="1719720"/>
            </a:xfrm>
            <a:custGeom>
              <a:avLst/>
              <a:gdLst>
                <a:gd name="textAreaLeft" fmla="*/ 0 w 6982200"/>
                <a:gd name="textAreaRight" fmla="*/ 6982560 w 6982200"/>
                <a:gd name="textAreaTop" fmla="*/ 0 h 1719720"/>
                <a:gd name="textAreaBottom" fmla="*/ 1720080 h 1719720"/>
                <a:gd name="GluePoint1X" fmla="*/ 0 w 6982691"/>
                <a:gd name="GluePoint1Y" fmla="*/ 1719942 h 1719942"/>
                <a:gd name="GluePoint2X" fmla="*/ 546265 w 6982691"/>
                <a:gd name="GluePoint2Y" fmla="*/ 1185553 h 1719942"/>
                <a:gd name="GluePoint3X" fmla="*/ 1330037 w 6982691"/>
                <a:gd name="GluePoint3Y" fmla="*/ 710540 h 1719942"/>
                <a:gd name="GluePoint4X" fmla="*/ 2078182 w 6982691"/>
                <a:gd name="GluePoint4Y" fmla="*/ 437407 h 1719942"/>
                <a:gd name="GluePoint5X" fmla="*/ 3348842 w 6982691"/>
                <a:gd name="GluePoint5Y" fmla="*/ 152399 h 1719942"/>
                <a:gd name="GluePoint6X" fmla="*/ 4001985 w 6982691"/>
                <a:gd name="GluePoint6Y" fmla="*/ 69272 h 1719942"/>
                <a:gd name="GluePoint7X" fmla="*/ 5047013 w 6982691"/>
                <a:gd name="GluePoint7Y" fmla="*/ 9896 h 1719942"/>
                <a:gd name="GluePoint8X" fmla="*/ 5890161 w 6982691"/>
                <a:gd name="GluePoint8Y" fmla="*/ 9896 h 1719942"/>
                <a:gd name="GluePoint9X" fmla="*/ 6495803 w 6982691"/>
                <a:gd name="GluePoint9Y" fmla="*/ 9896 h 1719942"/>
                <a:gd name="GluePoint10X" fmla="*/ 6899564 w 6982691"/>
                <a:gd name="GluePoint10Y" fmla="*/ 33646 h 1719942"/>
                <a:gd name="GluePoint11X" fmla="*/ 6982691 w 6982691"/>
                <a:gd name="GluePoint11Y" fmla="*/ 45522 h 171994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</a:cxnLst>
              <a:rect l="textAreaLeft" t="textAreaTop" r="textAreaRight" b="textAreaBottom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92" name="Hexagon 49"/>
            <p:cNvSpPr/>
            <p:nvPr/>
          </p:nvSpPr>
          <p:spPr>
            <a:xfrm rot="1800000">
              <a:off x="3073680" y="285912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10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93" name="Hexagon 50"/>
            <p:cNvSpPr/>
            <p:nvPr/>
          </p:nvSpPr>
          <p:spPr>
            <a:xfrm rot="1800000">
              <a:off x="3797640" y="412596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94" name="Hexagon 51"/>
            <p:cNvSpPr/>
            <p:nvPr/>
          </p:nvSpPr>
          <p:spPr>
            <a:xfrm rot="1800000">
              <a:off x="3807360" y="15922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95" name="Hexagon 52"/>
            <p:cNvSpPr/>
            <p:nvPr/>
          </p:nvSpPr>
          <p:spPr>
            <a:xfrm rot="1800000">
              <a:off x="3054600" y="32544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4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96" name="Hexagon 53"/>
            <p:cNvSpPr/>
            <p:nvPr/>
          </p:nvSpPr>
          <p:spPr>
            <a:xfrm rot="1800000">
              <a:off x="4540680" y="53830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6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97" name="Freeform 54"/>
            <p:cNvSpPr/>
            <p:nvPr/>
          </p:nvSpPr>
          <p:spPr>
            <a:xfrm rot="1800000">
              <a:off x="-304560" y="4201200"/>
              <a:ext cx="1261080" cy="1387800"/>
            </a:xfrm>
            <a:custGeom>
              <a:avLst/>
              <a:gdLst>
                <a:gd name="textAreaLeft" fmla="*/ 0 w 1261080"/>
                <a:gd name="textAreaRight" fmla="*/ 1261440 w 1261080"/>
                <a:gd name="textAreaTop" fmla="*/ 0 h 1387800"/>
                <a:gd name="textAreaBottom" fmla="*/ 1388160 h 1387800"/>
                <a:gd name="GluePoint1X" fmla="*/ 0 w 1261499"/>
                <a:gd name="GluePoint1Y" fmla="*/ 105098 h 1388236"/>
                <a:gd name="GluePoint2X" fmla="*/ 56357 w 1261499"/>
                <a:gd name="GluePoint2Y" fmla="*/ 0 h 1388236"/>
                <a:gd name="GluePoint3X" fmla="*/ 865241 w 1261499"/>
                <a:gd name="GluePoint3Y" fmla="*/ 0 h 1388236"/>
                <a:gd name="GluePoint4X" fmla="*/ 1261499 w 1261499"/>
                <a:gd name="GluePoint4Y" fmla="*/ 694118 h 1388236"/>
                <a:gd name="GluePoint5X" fmla="*/ 865241 w 1261499"/>
                <a:gd name="GluePoint5Y" fmla="*/ 1388236 h 1388236"/>
                <a:gd name="GluePoint6X" fmla="*/ 744578 w 1261499"/>
                <a:gd name="GluePoint6Y" fmla="*/ 1387893 h 1388236"/>
                <a:gd name="GluePoint7X" fmla="*/ 0 w 1261499"/>
                <a:gd name="GluePoint7Y" fmla="*/ 105098 h 138823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lt1">
                <a:alpha val="10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98" name="Hexagon 55"/>
            <p:cNvSpPr/>
            <p:nvPr/>
          </p:nvSpPr>
          <p:spPr>
            <a:xfrm rot="1800000">
              <a:off x="101880" y="540216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99" name="Hexagon 56"/>
            <p:cNvSpPr/>
            <p:nvPr/>
          </p:nvSpPr>
          <p:spPr>
            <a:xfrm rot="1800000">
              <a:off x="130680" y="284940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00" name="Hexagon 57"/>
            <p:cNvSpPr/>
            <p:nvPr/>
          </p:nvSpPr>
          <p:spPr>
            <a:xfrm rot="1800000">
              <a:off x="854280" y="412596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01" name="Hexagon 58"/>
            <p:cNvSpPr/>
            <p:nvPr/>
          </p:nvSpPr>
          <p:spPr>
            <a:xfrm rot="1800000">
              <a:off x="1587960" y="541152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02" name="Hexagon 59"/>
            <p:cNvSpPr/>
            <p:nvPr/>
          </p:nvSpPr>
          <p:spPr>
            <a:xfrm rot="1800000">
              <a:off x="1607040" y="285912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03" name="Hexagon 94"/>
            <p:cNvSpPr/>
            <p:nvPr/>
          </p:nvSpPr>
          <p:spPr>
            <a:xfrm rot="1800000">
              <a:off x="873360" y="15634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04" name="Hexagon 95"/>
            <p:cNvSpPr/>
            <p:nvPr/>
          </p:nvSpPr>
          <p:spPr>
            <a:xfrm rot="1800000">
              <a:off x="6883920" y="41446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10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05" name="Hexagon 96"/>
            <p:cNvSpPr/>
            <p:nvPr/>
          </p:nvSpPr>
          <p:spPr>
            <a:xfrm rot="1800000">
              <a:off x="7626600" y="542124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06" name="Hexagon 97"/>
            <p:cNvSpPr/>
            <p:nvPr/>
          </p:nvSpPr>
          <p:spPr>
            <a:xfrm rot="1800000">
              <a:off x="7626600" y="28684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07" name="Freeform 98"/>
            <p:cNvSpPr/>
            <p:nvPr/>
          </p:nvSpPr>
          <p:spPr>
            <a:xfrm rot="1800000">
              <a:off x="8384040" y="4055400"/>
              <a:ext cx="1243080" cy="1387800"/>
            </a:xfrm>
            <a:custGeom>
              <a:avLst/>
              <a:gdLst>
                <a:gd name="textAreaLeft" fmla="*/ 0 w 1243080"/>
                <a:gd name="textAreaRight" fmla="*/ 1243440 w 1243080"/>
                <a:gd name="textAreaTop" fmla="*/ 0 h 1387800"/>
                <a:gd name="textAreaBottom" fmla="*/ 1388160 h 1387800"/>
                <a:gd name="GluePoint1X" fmla="*/ 0 w 1243407"/>
                <a:gd name="GluePoint1Y" fmla="*/ 694118 h 1388236"/>
                <a:gd name="GluePoint2X" fmla="*/ 396258 w 1243407"/>
                <a:gd name="GluePoint2Y" fmla="*/ 0 h 1388236"/>
                <a:gd name="GluePoint3X" fmla="*/ 474029 w 1243407"/>
                <a:gd name="GluePoint3Y" fmla="*/ 4016 h 1388236"/>
                <a:gd name="GluePoint4X" fmla="*/ 1243407 w 1243407"/>
                <a:gd name="GluePoint4Y" fmla="*/ 1325983 h 1388236"/>
                <a:gd name="GluePoint5X" fmla="*/ 1205142 w 1243407"/>
                <a:gd name="GluePoint5Y" fmla="*/ 1388236 h 1388236"/>
                <a:gd name="GluePoint6X" fmla="*/ 396258 w 1243407"/>
                <a:gd name="GluePoint6Y" fmla="*/ 1388236 h 1388236"/>
                <a:gd name="GluePoint7X" fmla="*/ 0 w 1243407"/>
                <a:gd name="GluePoint7Y" fmla="*/ 694118 h 138823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lt1">
                <a:alpha val="4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08" name="Freeform 99"/>
            <p:cNvSpPr/>
            <p:nvPr/>
          </p:nvSpPr>
          <p:spPr>
            <a:xfrm rot="1800000">
              <a:off x="8384040" y="1511280"/>
              <a:ext cx="1241640" cy="1388520"/>
            </a:xfrm>
            <a:custGeom>
              <a:avLst/>
              <a:gdLst>
                <a:gd name="textAreaLeft" fmla="*/ 0 w 1241640"/>
                <a:gd name="textAreaRight" fmla="*/ 1242000 w 1241640"/>
                <a:gd name="textAreaTop" fmla="*/ 0 h 1388520"/>
                <a:gd name="textAreaBottom" fmla="*/ 1388880 h 1388520"/>
                <a:gd name="GluePoint1X" fmla="*/ 0 w 1241871"/>
                <a:gd name="GluePoint1Y" fmla="*/ 694704 h 1388822"/>
                <a:gd name="GluePoint2X" fmla="*/ 396258 w 1241871"/>
                <a:gd name="GluePoint2Y" fmla="*/ 586 h 1388822"/>
                <a:gd name="GluePoint3X" fmla="*/ 482002 w 1241871"/>
                <a:gd name="GluePoint3Y" fmla="*/ 0 h 1388822"/>
                <a:gd name="GluePoint4X" fmla="*/ 1241871 w 1241871"/>
                <a:gd name="GluePoint4Y" fmla="*/ 1323912 h 1388822"/>
                <a:gd name="GluePoint5X" fmla="*/ 1205142 w 1241871"/>
                <a:gd name="GluePoint5Y" fmla="*/ 1388822 h 1388822"/>
                <a:gd name="GluePoint6X" fmla="*/ 396258 w 1241871"/>
                <a:gd name="GluePoint6Y" fmla="*/ 1388822 h 1388822"/>
                <a:gd name="GluePoint7X" fmla="*/ 0 w 1241871"/>
                <a:gd name="GluePoint7Y" fmla="*/ 694704 h 138882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509" name="Rectangle 65" hidden="1"/>
          <p:cNvSpPr/>
          <p:nvPr/>
        </p:nvSpPr>
        <p:spPr>
          <a:xfrm>
            <a:off x="457200" y="333360"/>
            <a:ext cx="8229240" cy="6185160"/>
          </a:xfrm>
          <a:prstGeom prst="rect">
            <a:avLst/>
          </a:prstGeom>
          <a:solidFill>
            <a:schemeClr val="bg1"/>
          </a:solidFill>
          <a:ln w="6350"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510" name="Rectangle 69" hidden="1"/>
          <p:cNvSpPr/>
          <p:nvPr/>
        </p:nvSpPr>
        <p:spPr>
          <a:xfrm>
            <a:off x="4561200" y="-21600"/>
            <a:ext cx="3678840" cy="698760"/>
          </a:xfrm>
          <a:prstGeom prst="rect">
            <a:avLst/>
          </a:prstGeom>
          <a:solidFill>
            <a:srgbClr val="f5f5f5"/>
          </a:solidFill>
          <a:ln>
            <a:solidFill>
              <a:srgbClr val="caf278">
                <a:lumMod val="5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511" name="Rectangle 70" hidden="1"/>
          <p:cNvSpPr/>
          <p:nvPr/>
        </p:nvSpPr>
        <p:spPr>
          <a:xfrm>
            <a:off x="4649040" y="-21600"/>
            <a:ext cx="3504960" cy="623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grpSp>
        <p:nvGrpSpPr>
          <p:cNvPr id="512" name="Group 43"/>
          <p:cNvGrpSpPr/>
          <p:nvPr/>
        </p:nvGrpSpPr>
        <p:grpSpPr>
          <a:xfrm>
            <a:off x="-644760" y="0"/>
            <a:ext cx="10458000" cy="7116480"/>
            <a:chOff x="-644760" y="0"/>
            <a:chExt cx="10458000" cy="7116480"/>
          </a:xfrm>
        </p:grpSpPr>
        <p:grpSp>
          <p:nvGrpSpPr>
            <p:cNvPr id="51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514" name="Group 4"/>
              <p:cNvGrpSpPr/>
              <p:nvPr/>
            </p:nvGrpSpPr>
            <p:grpSpPr>
              <a:xfrm>
                <a:off x="0" y="0"/>
                <a:ext cx="2514240" cy="6857640"/>
                <a:chOff x="0" y="0"/>
                <a:chExt cx="2514240" cy="6857640"/>
              </a:xfrm>
            </p:grpSpPr>
            <p:sp>
              <p:nvSpPr>
                <p:cNvPr id="515" name="Rectangle 83"/>
                <p:cNvSpPr/>
                <p:nvPr/>
              </p:nvSpPr>
              <p:spPr>
                <a:xfrm>
                  <a:off x="914400" y="0"/>
                  <a:ext cx="1599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516" name="Rectangle 2"/>
                <p:cNvSpPr/>
                <p:nvPr/>
              </p:nvSpPr>
              <p:spPr>
                <a:xfrm>
                  <a:off x="0" y="0"/>
                  <a:ext cx="456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517" name="Rectangle 3"/>
                <p:cNvSpPr/>
                <p:nvPr/>
              </p:nvSpPr>
              <p:spPr>
                <a:xfrm>
                  <a:off x="228600" y="0"/>
                  <a:ext cx="76176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</p:grpSp>
          <p:grpSp>
            <p:nvGrpSpPr>
              <p:cNvPr id="518" name="Group 5"/>
              <p:cNvGrpSpPr/>
              <p:nvPr/>
            </p:nvGrpSpPr>
            <p:grpSpPr>
              <a:xfrm>
                <a:off x="423000" y="0"/>
                <a:ext cx="2514240" cy="6857640"/>
                <a:chOff x="423000" y="0"/>
                <a:chExt cx="2514240" cy="6857640"/>
              </a:xfrm>
            </p:grpSpPr>
            <p:sp>
              <p:nvSpPr>
                <p:cNvPr id="519" name="Rectangle 80"/>
                <p:cNvSpPr/>
                <p:nvPr/>
              </p:nvSpPr>
              <p:spPr>
                <a:xfrm>
                  <a:off x="1337400" y="0"/>
                  <a:ext cx="1599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520" name="Rectangle 81"/>
                <p:cNvSpPr/>
                <p:nvPr/>
              </p:nvSpPr>
              <p:spPr>
                <a:xfrm>
                  <a:off x="423000" y="0"/>
                  <a:ext cx="456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521" name="Rectangle 82"/>
                <p:cNvSpPr/>
                <p:nvPr/>
              </p:nvSpPr>
              <p:spPr>
                <a:xfrm>
                  <a:off x="651600" y="0"/>
                  <a:ext cx="76176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</p:grpSp>
          <p:grpSp>
            <p:nvGrpSpPr>
              <p:cNvPr id="522" name="Group 9"/>
              <p:cNvGrpSpPr/>
              <p:nvPr/>
            </p:nvGrpSpPr>
            <p:grpSpPr>
              <a:xfrm>
                <a:off x="6629760" y="360"/>
                <a:ext cx="2514240" cy="6857640"/>
                <a:chOff x="6629760" y="360"/>
                <a:chExt cx="2514240" cy="6857640"/>
              </a:xfrm>
            </p:grpSpPr>
            <p:sp>
              <p:nvSpPr>
                <p:cNvPr id="523" name="Rectangle 77"/>
                <p:cNvSpPr/>
                <p:nvPr/>
              </p:nvSpPr>
              <p:spPr>
                <a:xfrm rot="10800000">
                  <a:off x="6629760" y="360"/>
                  <a:ext cx="1599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524" name="Rectangle 78"/>
                <p:cNvSpPr/>
                <p:nvPr/>
              </p:nvSpPr>
              <p:spPr>
                <a:xfrm rot="10800000">
                  <a:off x="8687160" y="360"/>
                  <a:ext cx="456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525" name="Rectangle 79"/>
                <p:cNvSpPr/>
                <p:nvPr/>
              </p:nvSpPr>
              <p:spPr>
                <a:xfrm rot="10800000">
                  <a:off x="8153640" y="360"/>
                  <a:ext cx="76176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</p:grpSp>
          <p:sp>
            <p:nvSpPr>
              <p:cNvPr id="526" name="Rectangle 74"/>
              <p:cNvSpPr/>
              <p:nvPr/>
            </p:nvSpPr>
            <p:spPr>
              <a:xfrm>
                <a:off x="3809880" y="0"/>
                <a:ext cx="2819160" cy="6857640"/>
              </a:xfrm>
              <a:prstGeom prst="rect">
                <a:avLst/>
              </a:prstGeom>
              <a:solidFill>
                <a:schemeClr val="l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US" sz="1800" strike="noStrike" u="none">
                  <a:solidFill>
                    <a:schemeClr val="lt1"/>
                  </a:solidFill>
                  <a:effectLst/>
                  <a:uFillTx/>
                  <a:latin typeface="Century Gothic"/>
                </a:endParaRPr>
              </a:p>
            </p:txBody>
          </p:sp>
          <p:sp>
            <p:nvSpPr>
              <p:cNvPr id="527" name="Rectangle 75"/>
              <p:cNvSpPr/>
              <p:nvPr/>
            </p:nvSpPr>
            <p:spPr>
              <a:xfrm>
                <a:off x="2895480" y="0"/>
                <a:ext cx="456840" cy="6857640"/>
              </a:xfrm>
              <a:prstGeom prst="rect">
                <a:avLst/>
              </a:prstGeom>
              <a:solidFill>
                <a:schemeClr val="l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US" sz="1800" strike="noStrike" u="none">
                  <a:solidFill>
                    <a:schemeClr val="lt1"/>
                  </a:solidFill>
                  <a:effectLst/>
                  <a:uFillTx/>
                  <a:latin typeface="Century Gothic"/>
                </a:endParaRPr>
              </a:p>
            </p:txBody>
          </p:sp>
          <p:sp>
            <p:nvSpPr>
              <p:cNvPr id="528" name="Rectangle 76"/>
              <p:cNvSpPr/>
              <p:nvPr/>
            </p:nvSpPr>
            <p:spPr>
              <a:xfrm>
                <a:off x="3124080" y="0"/>
                <a:ext cx="761760" cy="6857640"/>
              </a:xfrm>
              <a:prstGeom prst="rect">
                <a:avLst/>
              </a:prstGeom>
              <a:solidFill>
                <a:schemeClr val="l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US" sz="1800" strike="noStrike" u="none">
                  <a:solidFill>
                    <a:schemeClr val="lt1"/>
                  </a:solidFill>
                  <a:effectLst/>
                  <a:uFillTx/>
                  <a:latin typeface="Century Gothic"/>
                </a:endParaRPr>
              </a:p>
            </p:txBody>
          </p:sp>
        </p:grpSp>
        <p:sp>
          <p:nvSpPr>
            <p:cNvPr id="529" name="Freeform 46"/>
            <p:cNvSpPr/>
            <p:nvPr/>
          </p:nvSpPr>
          <p:spPr>
            <a:xfrm>
              <a:off x="-11880" y="5034960"/>
              <a:ext cx="9143640" cy="1175400"/>
            </a:xfrm>
            <a:custGeom>
              <a:avLst/>
              <a:gdLst>
                <a:gd name="textAreaLeft" fmla="*/ 0 w 9143640"/>
                <a:gd name="textAreaRight" fmla="*/ 9144000 w 9143640"/>
                <a:gd name="textAreaTop" fmla="*/ 0 h 1175400"/>
                <a:gd name="textAreaBottom" fmla="*/ 1175760 h 1175400"/>
                <a:gd name="GluePoint1X" fmla="*/ 0 w 9144000"/>
                <a:gd name="GluePoint1Y" fmla="*/ 1116279 h 1175655"/>
                <a:gd name="GluePoint2X" fmla="*/ 1674420 w 9144000"/>
                <a:gd name="GluePoint2Y" fmla="*/ 1163780 h 1175655"/>
                <a:gd name="GluePoint3X" fmla="*/ 4120737 w 9144000"/>
                <a:gd name="GluePoint3Y" fmla="*/ 1045027 h 1175655"/>
                <a:gd name="GluePoint4X" fmla="*/ 7172696 w 9144000"/>
                <a:gd name="GluePoint4Y" fmla="*/ 605640 h 1175655"/>
                <a:gd name="GluePoint5X" fmla="*/ 9144000 w 9144000"/>
                <a:gd name="GluePoint5Y" fmla="*/ 0 h 1175655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30" name="Freeform 47"/>
            <p:cNvSpPr/>
            <p:nvPr/>
          </p:nvSpPr>
          <p:spPr>
            <a:xfrm>
              <a:off x="-11880" y="3467520"/>
              <a:ext cx="9143640" cy="890280"/>
            </a:xfrm>
            <a:custGeom>
              <a:avLst/>
              <a:gdLst>
                <a:gd name="textAreaLeft" fmla="*/ 0 w 9143640"/>
                <a:gd name="textAreaRight" fmla="*/ 9144000 w 9143640"/>
                <a:gd name="textAreaTop" fmla="*/ 0 h 890280"/>
                <a:gd name="textAreaBottom" fmla="*/ 890640 h 890280"/>
                <a:gd name="GluePoint1X" fmla="*/ 0 w 9144000"/>
                <a:gd name="GluePoint1Y" fmla="*/ 890650 h 890650"/>
                <a:gd name="GluePoint2X" fmla="*/ 1045028 w 9144000"/>
                <a:gd name="GluePoint2Y" fmla="*/ 475013 h 890650"/>
                <a:gd name="GluePoint3X" fmla="*/ 3111335 w 9144000"/>
                <a:gd name="GluePoint3Y" fmla="*/ 71252 h 890650"/>
                <a:gd name="GluePoint4X" fmla="*/ 5913911 w 9144000"/>
                <a:gd name="GluePoint4Y" fmla="*/ 71252 h 890650"/>
                <a:gd name="GluePoint5X" fmla="*/ 9144000 w 9144000"/>
                <a:gd name="GluePoint5Y" fmla="*/ 498764 h 89065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31" name="Freeform 48"/>
            <p:cNvSpPr/>
            <p:nvPr/>
          </p:nvSpPr>
          <p:spPr>
            <a:xfrm>
              <a:off x="-23760" y="5640840"/>
              <a:ext cx="3004200" cy="1211040"/>
            </a:xfrm>
            <a:custGeom>
              <a:avLst/>
              <a:gdLst>
                <a:gd name="textAreaLeft" fmla="*/ 0 w 3004200"/>
                <a:gd name="textAreaRight" fmla="*/ 3004560 w 3004200"/>
                <a:gd name="textAreaTop" fmla="*/ 0 h 1211040"/>
                <a:gd name="textAreaBottom" fmla="*/ 1211400 h 1211040"/>
                <a:gd name="GluePoint1X" fmla="*/ 0 w 3004457"/>
                <a:gd name="GluePoint1Y" fmla="*/ 0 h 1211283"/>
                <a:gd name="GluePoint2X" fmla="*/ 3004457 w 3004457"/>
                <a:gd name="GluePoint2Y" fmla="*/ 1211283 h 1211283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</a:cxnLst>
              <a:rect l="textAreaLeft" t="textAreaTop" r="textAreaRight" b="textAreaBottom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32" name="Freeform 49"/>
            <p:cNvSpPr/>
            <p:nvPr/>
          </p:nvSpPr>
          <p:spPr>
            <a:xfrm>
              <a:off x="-11880" y="5284440"/>
              <a:ext cx="9143640" cy="1478160"/>
            </a:xfrm>
            <a:custGeom>
              <a:avLst/>
              <a:gdLst>
                <a:gd name="textAreaLeft" fmla="*/ 0 w 9143640"/>
                <a:gd name="textAreaRight" fmla="*/ 9144000 w 9143640"/>
                <a:gd name="textAreaTop" fmla="*/ 0 h 1478160"/>
                <a:gd name="textAreaBottom" fmla="*/ 1478520 h 1478160"/>
                <a:gd name="GluePoint1X" fmla="*/ 0 w 9144000"/>
                <a:gd name="GluePoint1Y" fmla="*/ 0 h 1478478"/>
                <a:gd name="GluePoint2X" fmla="*/ 1104405 w 9144000"/>
                <a:gd name="GluePoint2Y" fmla="*/ 344385 h 1478478"/>
                <a:gd name="GluePoint3X" fmla="*/ 3194462 w 9144000"/>
                <a:gd name="GluePoint3Y" fmla="*/ 866899 h 1478478"/>
                <a:gd name="GluePoint4X" fmla="*/ 5676405 w 9144000"/>
                <a:gd name="GluePoint4Y" fmla="*/ 1282536 h 1478478"/>
                <a:gd name="GluePoint5X" fmla="*/ 7730836 w 9144000"/>
                <a:gd name="GluePoint5Y" fmla="*/ 1448790 h 1478478"/>
                <a:gd name="GluePoint6X" fmla="*/ 8573984 w 9144000"/>
                <a:gd name="GluePoint6Y" fmla="*/ 1460665 h 1478478"/>
                <a:gd name="GluePoint7X" fmla="*/ 9144000 w 9144000"/>
                <a:gd name="GluePoint7Y" fmla="*/ 1425039 h 1478478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33" name="Freeform 50"/>
            <p:cNvSpPr/>
            <p:nvPr/>
          </p:nvSpPr>
          <p:spPr>
            <a:xfrm>
              <a:off x="2137680" y="5132160"/>
              <a:ext cx="6982200" cy="1719720"/>
            </a:xfrm>
            <a:custGeom>
              <a:avLst/>
              <a:gdLst>
                <a:gd name="textAreaLeft" fmla="*/ 0 w 6982200"/>
                <a:gd name="textAreaRight" fmla="*/ 6982560 w 6982200"/>
                <a:gd name="textAreaTop" fmla="*/ 0 h 1719720"/>
                <a:gd name="textAreaBottom" fmla="*/ 1720080 h 1719720"/>
                <a:gd name="GluePoint1X" fmla="*/ 0 w 6982691"/>
                <a:gd name="GluePoint1Y" fmla="*/ 1719942 h 1719942"/>
                <a:gd name="GluePoint2X" fmla="*/ 546265 w 6982691"/>
                <a:gd name="GluePoint2Y" fmla="*/ 1185553 h 1719942"/>
                <a:gd name="GluePoint3X" fmla="*/ 1330037 w 6982691"/>
                <a:gd name="GluePoint3Y" fmla="*/ 710540 h 1719942"/>
                <a:gd name="GluePoint4X" fmla="*/ 2078182 w 6982691"/>
                <a:gd name="GluePoint4Y" fmla="*/ 437407 h 1719942"/>
                <a:gd name="GluePoint5X" fmla="*/ 3348842 w 6982691"/>
                <a:gd name="GluePoint5Y" fmla="*/ 152399 h 1719942"/>
                <a:gd name="GluePoint6X" fmla="*/ 4001985 w 6982691"/>
                <a:gd name="GluePoint6Y" fmla="*/ 69272 h 1719942"/>
                <a:gd name="GluePoint7X" fmla="*/ 5047013 w 6982691"/>
                <a:gd name="GluePoint7Y" fmla="*/ 9896 h 1719942"/>
                <a:gd name="GluePoint8X" fmla="*/ 5890161 w 6982691"/>
                <a:gd name="GluePoint8Y" fmla="*/ 9896 h 1719942"/>
                <a:gd name="GluePoint9X" fmla="*/ 6495803 w 6982691"/>
                <a:gd name="GluePoint9Y" fmla="*/ 9896 h 1719942"/>
                <a:gd name="GluePoint10X" fmla="*/ 6899564 w 6982691"/>
                <a:gd name="GluePoint10Y" fmla="*/ 33646 h 1719942"/>
                <a:gd name="GluePoint11X" fmla="*/ 6982691 w 6982691"/>
                <a:gd name="GluePoint11Y" fmla="*/ 45522 h 171994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</a:cxnLst>
              <a:rect l="textAreaLeft" t="textAreaTop" r="textAreaRight" b="textAreaBottom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34" name="Hexagon 51"/>
            <p:cNvSpPr/>
            <p:nvPr/>
          </p:nvSpPr>
          <p:spPr>
            <a:xfrm rot="1800000">
              <a:off x="2996280" y="285912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10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35" name="Hexagon 52"/>
            <p:cNvSpPr/>
            <p:nvPr/>
          </p:nvSpPr>
          <p:spPr>
            <a:xfrm rot="1800000">
              <a:off x="3720240" y="412596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36" name="Hexagon 53"/>
            <p:cNvSpPr/>
            <p:nvPr/>
          </p:nvSpPr>
          <p:spPr>
            <a:xfrm rot="1800000">
              <a:off x="3729600" y="15922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37" name="Hexagon 54"/>
            <p:cNvSpPr/>
            <p:nvPr/>
          </p:nvSpPr>
          <p:spPr>
            <a:xfrm rot="1800000">
              <a:off x="2977200" y="32544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4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38" name="Hexagon 55"/>
            <p:cNvSpPr/>
            <p:nvPr/>
          </p:nvSpPr>
          <p:spPr>
            <a:xfrm rot="1800000">
              <a:off x="4462920" y="53830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6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39" name="Freeform 58"/>
            <p:cNvSpPr/>
            <p:nvPr/>
          </p:nvSpPr>
          <p:spPr>
            <a:xfrm rot="1800000">
              <a:off x="-381960" y="4201200"/>
              <a:ext cx="1261080" cy="1387800"/>
            </a:xfrm>
            <a:custGeom>
              <a:avLst/>
              <a:gdLst>
                <a:gd name="textAreaLeft" fmla="*/ 0 w 1261080"/>
                <a:gd name="textAreaRight" fmla="*/ 1261440 w 1261080"/>
                <a:gd name="textAreaTop" fmla="*/ 0 h 1387800"/>
                <a:gd name="textAreaBottom" fmla="*/ 1388160 h 1387800"/>
                <a:gd name="GluePoint1X" fmla="*/ 0 w 1261499"/>
                <a:gd name="GluePoint1Y" fmla="*/ 105098 h 1388236"/>
                <a:gd name="GluePoint2X" fmla="*/ 56357 w 1261499"/>
                <a:gd name="GluePoint2Y" fmla="*/ 0 h 1388236"/>
                <a:gd name="GluePoint3X" fmla="*/ 865241 w 1261499"/>
                <a:gd name="GluePoint3Y" fmla="*/ 0 h 1388236"/>
                <a:gd name="GluePoint4X" fmla="*/ 1261499 w 1261499"/>
                <a:gd name="GluePoint4Y" fmla="*/ 694118 h 1388236"/>
                <a:gd name="GluePoint5X" fmla="*/ 865241 w 1261499"/>
                <a:gd name="GluePoint5Y" fmla="*/ 1388236 h 1388236"/>
                <a:gd name="GluePoint6X" fmla="*/ 744578 w 1261499"/>
                <a:gd name="GluePoint6Y" fmla="*/ 1387893 h 1388236"/>
                <a:gd name="GluePoint7X" fmla="*/ 0 w 1261499"/>
                <a:gd name="GluePoint7Y" fmla="*/ 105098 h 138823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lt1">
                <a:alpha val="10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40" name="Hexagon 59"/>
            <p:cNvSpPr/>
            <p:nvPr/>
          </p:nvSpPr>
          <p:spPr>
            <a:xfrm rot="1800000">
              <a:off x="24480" y="540216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41" name="Hexagon 61"/>
            <p:cNvSpPr/>
            <p:nvPr/>
          </p:nvSpPr>
          <p:spPr>
            <a:xfrm rot="1800000">
              <a:off x="52920" y="284940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42" name="Hexagon 62"/>
            <p:cNvSpPr/>
            <p:nvPr/>
          </p:nvSpPr>
          <p:spPr>
            <a:xfrm rot="1800000">
              <a:off x="776880" y="412596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43" name="Hexagon 63"/>
            <p:cNvSpPr/>
            <p:nvPr/>
          </p:nvSpPr>
          <p:spPr>
            <a:xfrm rot="1800000">
              <a:off x="1510200" y="541152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44" name="Hexagon 64"/>
            <p:cNvSpPr/>
            <p:nvPr/>
          </p:nvSpPr>
          <p:spPr>
            <a:xfrm rot="1800000">
              <a:off x="1529280" y="285912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45" name="Hexagon 65"/>
            <p:cNvSpPr/>
            <p:nvPr/>
          </p:nvSpPr>
          <p:spPr>
            <a:xfrm rot="1800000">
              <a:off x="795960" y="15634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46" name="Hexagon 66"/>
            <p:cNvSpPr/>
            <p:nvPr/>
          </p:nvSpPr>
          <p:spPr>
            <a:xfrm rot="1800000">
              <a:off x="6806160" y="41446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10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47" name="Hexagon 67"/>
            <p:cNvSpPr/>
            <p:nvPr/>
          </p:nvSpPr>
          <p:spPr>
            <a:xfrm rot="1800000">
              <a:off x="7549200" y="542124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48" name="Hexagon 68"/>
            <p:cNvSpPr/>
            <p:nvPr/>
          </p:nvSpPr>
          <p:spPr>
            <a:xfrm rot="1800000">
              <a:off x="7549200" y="28684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49" name="Freeform 69"/>
            <p:cNvSpPr/>
            <p:nvPr/>
          </p:nvSpPr>
          <p:spPr>
            <a:xfrm rot="1800000">
              <a:off x="8306280" y="4055400"/>
              <a:ext cx="1243080" cy="1387800"/>
            </a:xfrm>
            <a:custGeom>
              <a:avLst/>
              <a:gdLst>
                <a:gd name="textAreaLeft" fmla="*/ 0 w 1243080"/>
                <a:gd name="textAreaRight" fmla="*/ 1243440 w 1243080"/>
                <a:gd name="textAreaTop" fmla="*/ 0 h 1387800"/>
                <a:gd name="textAreaBottom" fmla="*/ 1388160 h 1387800"/>
                <a:gd name="GluePoint1X" fmla="*/ 0 w 1243407"/>
                <a:gd name="GluePoint1Y" fmla="*/ 694118 h 1388236"/>
                <a:gd name="GluePoint2X" fmla="*/ 396258 w 1243407"/>
                <a:gd name="GluePoint2Y" fmla="*/ 0 h 1388236"/>
                <a:gd name="GluePoint3X" fmla="*/ 474029 w 1243407"/>
                <a:gd name="GluePoint3Y" fmla="*/ 4016 h 1388236"/>
                <a:gd name="GluePoint4X" fmla="*/ 1243407 w 1243407"/>
                <a:gd name="GluePoint4Y" fmla="*/ 1325983 h 1388236"/>
                <a:gd name="GluePoint5X" fmla="*/ 1205142 w 1243407"/>
                <a:gd name="GluePoint5Y" fmla="*/ 1388236 h 1388236"/>
                <a:gd name="GluePoint6X" fmla="*/ 396258 w 1243407"/>
                <a:gd name="GluePoint6Y" fmla="*/ 1388236 h 1388236"/>
                <a:gd name="GluePoint7X" fmla="*/ 0 w 1243407"/>
                <a:gd name="GluePoint7Y" fmla="*/ 694118 h 138823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lt1">
                <a:alpha val="4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50" name="Freeform 70"/>
            <p:cNvSpPr/>
            <p:nvPr/>
          </p:nvSpPr>
          <p:spPr>
            <a:xfrm rot="1800000">
              <a:off x="8306640" y="1511280"/>
              <a:ext cx="1241640" cy="1388520"/>
            </a:xfrm>
            <a:custGeom>
              <a:avLst/>
              <a:gdLst>
                <a:gd name="textAreaLeft" fmla="*/ 0 w 1241640"/>
                <a:gd name="textAreaRight" fmla="*/ 1242000 w 1241640"/>
                <a:gd name="textAreaTop" fmla="*/ 0 h 1388520"/>
                <a:gd name="textAreaBottom" fmla="*/ 1388880 h 1388520"/>
                <a:gd name="GluePoint1X" fmla="*/ 0 w 1241871"/>
                <a:gd name="GluePoint1Y" fmla="*/ 694704 h 1388822"/>
                <a:gd name="GluePoint2X" fmla="*/ 396258 w 1241871"/>
                <a:gd name="GluePoint2Y" fmla="*/ 586 h 1388822"/>
                <a:gd name="GluePoint3X" fmla="*/ 482002 w 1241871"/>
                <a:gd name="GluePoint3Y" fmla="*/ 0 h 1388822"/>
                <a:gd name="GluePoint4X" fmla="*/ 1241871 w 1241871"/>
                <a:gd name="GluePoint4Y" fmla="*/ 1323912 h 1388822"/>
                <a:gd name="GluePoint5X" fmla="*/ 1205142 w 1241871"/>
                <a:gd name="GluePoint5Y" fmla="*/ 1388822 h 1388822"/>
                <a:gd name="GluePoint6X" fmla="*/ 396258 w 1241871"/>
                <a:gd name="GluePoint6Y" fmla="*/ 1388822 h 1388822"/>
                <a:gd name="GluePoint7X" fmla="*/ 0 w 1241871"/>
                <a:gd name="GluePoint7Y" fmla="*/ 694704 h 138882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551" name="Rectangle 45"/>
          <p:cNvSpPr/>
          <p:nvPr/>
        </p:nvSpPr>
        <p:spPr>
          <a:xfrm>
            <a:off x="4561200" y="-21600"/>
            <a:ext cx="3678840" cy="6271560"/>
          </a:xfrm>
          <a:prstGeom prst="rect">
            <a:avLst/>
          </a:prstGeom>
          <a:solidFill>
            <a:srgbClr val="f5f5f5"/>
          </a:solidFill>
          <a:ln>
            <a:solidFill>
              <a:srgbClr val="caf278">
                <a:lumMod val="5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552" name="Rectangle 56"/>
          <p:cNvSpPr/>
          <p:nvPr/>
        </p:nvSpPr>
        <p:spPr>
          <a:xfrm>
            <a:off x="4649040" y="-21600"/>
            <a:ext cx="3504960" cy="623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553" name="PlaceHolder 1"/>
          <p:cNvSpPr>
            <a:spLocks noGrp="1"/>
          </p:cNvSpPr>
          <p:nvPr>
            <p:ph type="dt" idx="28"/>
          </p:nvPr>
        </p:nvSpPr>
        <p:spPr>
          <a:xfrm>
            <a:off x="5997240" y="22464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4" name="PlaceHolder 2"/>
          <p:cNvSpPr>
            <a:spLocks noGrp="1"/>
          </p:cNvSpPr>
          <p:nvPr>
            <p:ph type="sldNum" idx="29"/>
          </p:nvPr>
        </p:nvSpPr>
        <p:spPr>
          <a:xfrm>
            <a:off x="4649040" y="224640"/>
            <a:ext cx="13316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268849CC-7F24-4B81-8C92-2E84B1F5DEB0}" type="slidenum">
              <a: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5" name="Rectangle 57"/>
          <p:cNvSpPr/>
          <p:nvPr/>
        </p:nvSpPr>
        <p:spPr>
          <a:xfrm>
            <a:off x="905400" y="601920"/>
            <a:ext cx="3561840" cy="5648040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556" name="PlaceHolder 3"/>
          <p:cNvSpPr>
            <a:spLocks noGrp="1"/>
          </p:cNvSpPr>
          <p:nvPr>
            <p:ph type="body"/>
          </p:nvPr>
        </p:nvSpPr>
        <p:spPr>
          <a:xfrm>
            <a:off x="1145880" y="856440"/>
            <a:ext cx="3090240" cy="5150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274320" defTabSz="914400">
              <a:lnSpc>
                <a:spcPct val="100000"/>
              </a:lnSpc>
              <a:spcBef>
                <a:spcPts val="479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b="0" lang="ru-RU" sz="24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Образец текста</a:t>
            </a:r>
            <a:endParaRPr b="0" lang="ru-RU" sz="24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1" marL="640080" indent="-274320" defTabSz="914400">
              <a:lnSpc>
                <a:spcPct val="100000"/>
              </a:lnSpc>
              <a:spcBef>
                <a:spcPts val="439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b="0" lang="ru-RU" sz="22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Второй уровень</a:t>
            </a:r>
            <a:endParaRPr b="0" lang="ru-RU" sz="22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2" marL="914400" indent="-228600" defTabSz="914400">
              <a:lnSpc>
                <a:spcPct val="100000"/>
              </a:lnSpc>
              <a:spcBef>
                <a:spcPts val="400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b="0" lang="ru-RU" sz="20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Третий уровень</a:t>
            </a:r>
            <a:endParaRPr b="0" lang="ru-RU" sz="20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3" marL="1124640" indent="-228600" defTabSz="914400">
              <a:lnSpc>
                <a:spcPct val="100000"/>
              </a:lnSpc>
              <a:spcBef>
                <a:spcPts val="360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b="0" lang="ru-RU" sz="18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Четвертый уровень</a:t>
            </a:r>
            <a:endParaRPr b="0" lang="ru-RU" sz="18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4" marL="1325880" indent="-228600" defTabSz="914400">
              <a:lnSpc>
                <a:spcPct val="100000"/>
              </a:lnSpc>
              <a:spcBef>
                <a:spcPts val="320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b="0" lang="ru-RU" sz="16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Пятый уровень</a:t>
            </a:r>
            <a:endParaRPr b="0" lang="ru-RU" sz="16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</p:txBody>
      </p:sp>
      <p:sp>
        <p:nvSpPr>
          <p:cNvPr id="557" name="Rectangle 60"/>
          <p:cNvSpPr/>
          <p:nvPr/>
        </p:nvSpPr>
        <p:spPr>
          <a:xfrm>
            <a:off x="4650840" y="6088320"/>
            <a:ext cx="3504960" cy="813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36720" bIns="3672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558" name="PlaceHolder 4"/>
          <p:cNvSpPr>
            <a:spLocks noGrp="1"/>
          </p:cNvSpPr>
          <p:nvPr>
            <p:ph type="ftr" idx="30"/>
          </p:nvPr>
        </p:nvSpPr>
        <p:spPr>
          <a:xfrm>
            <a:off x="4641480" y="5724720"/>
            <a:ext cx="3493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9" name="PlaceHolder 5"/>
          <p:cNvSpPr>
            <a:spLocks noGrp="1"/>
          </p:cNvSpPr>
          <p:nvPr>
            <p:ph type="title"/>
          </p:nvPr>
        </p:nvSpPr>
        <p:spPr>
          <a:xfrm>
            <a:off x="4739760" y="2657520"/>
            <a:ext cx="3304080" cy="1462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defTabSz="914400">
              <a:lnSpc>
                <a:spcPct val="100000"/>
              </a:lnSpc>
              <a:buNone/>
            </a:pPr>
            <a:r>
              <a:rPr b="0" lang="ru-RU" sz="2800" strike="noStrike" u="none">
                <a:solidFill>
                  <a:schemeClr val="accent1"/>
                </a:solidFill>
                <a:effectLst/>
                <a:uFillTx/>
                <a:latin typeface="Century Gothic"/>
              </a:rPr>
              <a:t>Образец заголовка</a:t>
            </a:r>
            <a:endParaRPr b="0" lang="ru-RU" sz="2800" strike="noStrike" u="non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560" name="PlaceHolder 6"/>
          <p:cNvSpPr>
            <a:spLocks noGrp="1"/>
          </p:cNvSpPr>
          <p:nvPr>
            <p:ph type="body"/>
          </p:nvPr>
        </p:nvSpPr>
        <p:spPr>
          <a:xfrm>
            <a:off x="4736520" y="4137120"/>
            <a:ext cx="3298320" cy="1517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defTabSz="914400">
              <a:lnSpc>
                <a:spcPct val="100000"/>
              </a:lnSpc>
              <a:spcBef>
                <a:spcPts val="320"/>
              </a:spcBef>
              <a:buNone/>
              <a:tabLst>
                <a:tab algn="l" pos="0"/>
              </a:tabLst>
            </a:pPr>
            <a:r>
              <a:rPr b="0" lang="ru-RU" sz="1600" strike="noStrike" u="none">
                <a:solidFill>
                  <a:srgbClr val="424242"/>
                </a:solidFill>
                <a:effectLst/>
                <a:uFillTx/>
                <a:latin typeface="Century Gothic"/>
              </a:rPr>
              <a:t>Образец текста</a:t>
            </a:r>
            <a:endParaRPr b="0" lang="ru-RU" sz="16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Рисунок с подписью">
    <p:bg>
      <p:bgPr>
        <a:gradFill rotWithShape="0">
          <a:gsLst>
            <a:gs pos="0">
              <a:srgbClr val="c2f25f"/>
            </a:gs>
            <a:gs pos="62000">
              <a:srgbClr val="92bd3f"/>
            </a:gs>
            <a:gs pos="100000">
              <a:srgbClr val="80a43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1" name="Group 41"/>
          <p:cNvGrpSpPr/>
          <p:nvPr/>
        </p:nvGrpSpPr>
        <p:grpSpPr>
          <a:xfrm>
            <a:off x="-567360" y="0"/>
            <a:ext cx="10458360" cy="7116480"/>
            <a:chOff x="-567360" y="0"/>
            <a:chExt cx="10458360" cy="7116480"/>
          </a:xfrm>
        </p:grpSpPr>
        <p:grpSp>
          <p:nvGrpSpPr>
            <p:cNvPr id="562" name="Group 44"/>
            <p:cNvGrpSpPr/>
            <p:nvPr/>
          </p:nvGrpSpPr>
          <p:grpSpPr>
            <a:xfrm>
              <a:off x="77760" y="0"/>
              <a:ext cx="9144000" cy="6858000"/>
              <a:chOff x="77760" y="0"/>
              <a:chExt cx="9144000" cy="6858000"/>
            </a:xfrm>
          </p:grpSpPr>
          <p:grpSp>
            <p:nvGrpSpPr>
              <p:cNvPr id="563" name="Group 4"/>
              <p:cNvGrpSpPr/>
              <p:nvPr/>
            </p:nvGrpSpPr>
            <p:grpSpPr>
              <a:xfrm>
                <a:off x="77760" y="0"/>
                <a:ext cx="2514240" cy="6857640"/>
                <a:chOff x="77760" y="0"/>
                <a:chExt cx="2514240" cy="6857640"/>
              </a:xfrm>
            </p:grpSpPr>
            <p:sp>
              <p:nvSpPr>
                <p:cNvPr id="564" name="Rectangle 112"/>
                <p:cNvSpPr/>
                <p:nvPr/>
              </p:nvSpPr>
              <p:spPr>
                <a:xfrm>
                  <a:off x="992160" y="0"/>
                  <a:ext cx="1599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565" name="Rectangle 2"/>
                <p:cNvSpPr/>
                <p:nvPr/>
              </p:nvSpPr>
              <p:spPr>
                <a:xfrm>
                  <a:off x="77760" y="0"/>
                  <a:ext cx="456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566" name="Rectangle 3"/>
                <p:cNvSpPr/>
                <p:nvPr/>
              </p:nvSpPr>
              <p:spPr>
                <a:xfrm>
                  <a:off x="306360" y="0"/>
                  <a:ext cx="76176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</p:grpSp>
          <p:grpSp>
            <p:nvGrpSpPr>
              <p:cNvPr id="567" name="Group 5"/>
              <p:cNvGrpSpPr/>
              <p:nvPr/>
            </p:nvGrpSpPr>
            <p:grpSpPr>
              <a:xfrm>
                <a:off x="500400" y="0"/>
                <a:ext cx="2514240" cy="6857640"/>
                <a:chOff x="500400" y="0"/>
                <a:chExt cx="2514240" cy="6857640"/>
              </a:xfrm>
            </p:grpSpPr>
            <p:sp>
              <p:nvSpPr>
                <p:cNvPr id="568" name="Rectangle 109"/>
                <p:cNvSpPr/>
                <p:nvPr/>
              </p:nvSpPr>
              <p:spPr>
                <a:xfrm>
                  <a:off x="1414800" y="0"/>
                  <a:ext cx="1599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569" name="Rectangle 110"/>
                <p:cNvSpPr/>
                <p:nvPr/>
              </p:nvSpPr>
              <p:spPr>
                <a:xfrm>
                  <a:off x="500400" y="0"/>
                  <a:ext cx="456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570" name="Rectangle 111"/>
                <p:cNvSpPr/>
                <p:nvPr/>
              </p:nvSpPr>
              <p:spPr>
                <a:xfrm>
                  <a:off x="729000" y="0"/>
                  <a:ext cx="76176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</p:grpSp>
          <p:grpSp>
            <p:nvGrpSpPr>
              <p:cNvPr id="571" name="Group 9"/>
              <p:cNvGrpSpPr/>
              <p:nvPr/>
            </p:nvGrpSpPr>
            <p:grpSpPr>
              <a:xfrm>
                <a:off x="6707520" y="360"/>
                <a:ext cx="2514240" cy="6857640"/>
                <a:chOff x="6707520" y="360"/>
                <a:chExt cx="2514240" cy="6857640"/>
              </a:xfrm>
            </p:grpSpPr>
            <p:sp>
              <p:nvSpPr>
                <p:cNvPr id="572" name="Rectangle 106"/>
                <p:cNvSpPr/>
                <p:nvPr/>
              </p:nvSpPr>
              <p:spPr>
                <a:xfrm rot="10800000">
                  <a:off x="6707520" y="360"/>
                  <a:ext cx="1599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573" name="Rectangle 107"/>
                <p:cNvSpPr/>
                <p:nvPr/>
              </p:nvSpPr>
              <p:spPr>
                <a:xfrm rot="10800000">
                  <a:off x="8764920" y="360"/>
                  <a:ext cx="456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574" name="Rectangle 108"/>
                <p:cNvSpPr/>
                <p:nvPr/>
              </p:nvSpPr>
              <p:spPr>
                <a:xfrm rot="10800000">
                  <a:off x="8231400" y="360"/>
                  <a:ext cx="76176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</p:grpSp>
          <p:sp>
            <p:nvSpPr>
              <p:cNvPr id="575" name="Rectangle 103"/>
              <p:cNvSpPr/>
              <p:nvPr/>
            </p:nvSpPr>
            <p:spPr>
              <a:xfrm>
                <a:off x="3887640" y="0"/>
                <a:ext cx="2819160" cy="6857640"/>
              </a:xfrm>
              <a:prstGeom prst="rect">
                <a:avLst/>
              </a:prstGeom>
              <a:solidFill>
                <a:schemeClr val="l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US" sz="1800" strike="noStrike" u="none">
                  <a:solidFill>
                    <a:schemeClr val="lt1"/>
                  </a:solidFill>
                  <a:effectLst/>
                  <a:uFillTx/>
                  <a:latin typeface="Century Gothic"/>
                </a:endParaRPr>
              </a:p>
            </p:txBody>
          </p:sp>
          <p:sp>
            <p:nvSpPr>
              <p:cNvPr id="576" name="Rectangle 104"/>
              <p:cNvSpPr/>
              <p:nvPr/>
            </p:nvSpPr>
            <p:spPr>
              <a:xfrm>
                <a:off x="2973240" y="0"/>
                <a:ext cx="456840" cy="6857640"/>
              </a:xfrm>
              <a:prstGeom prst="rect">
                <a:avLst/>
              </a:prstGeom>
              <a:solidFill>
                <a:schemeClr val="l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US" sz="1800" strike="noStrike" u="none">
                  <a:solidFill>
                    <a:schemeClr val="lt1"/>
                  </a:solidFill>
                  <a:effectLst/>
                  <a:uFillTx/>
                  <a:latin typeface="Century Gothic"/>
                </a:endParaRPr>
              </a:p>
            </p:txBody>
          </p:sp>
          <p:sp>
            <p:nvSpPr>
              <p:cNvPr id="577" name="Rectangle 105"/>
              <p:cNvSpPr/>
              <p:nvPr/>
            </p:nvSpPr>
            <p:spPr>
              <a:xfrm>
                <a:off x="3201840" y="0"/>
                <a:ext cx="761760" cy="6857640"/>
              </a:xfrm>
              <a:prstGeom prst="rect">
                <a:avLst/>
              </a:prstGeom>
              <a:solidFill>
                <a:schemeClr val="l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US" sz="1800" strike="noStrike" u="none">
                  <a:solidFill>
                    <a:schemeClr val="lt1"/>
                  </a:solidFill>
                  <a:effectLst/>
                  <a:uFillTx/>
                  <a:latin typeface="Century Gothic"/>
                </a:endParaRPr>
              </a:p>
            </p:txBody>
          </p:sp>
        </p:grpSp>
        <p:sp>
          <p:nvSpPr>
            <p:cNvPr id="578" name="Freeform 43"/>
            <p:cNvSpPr/>
            <p:nvPr/>
          </p:nvSpPr>
          <p:spPr>
            <a:xfrm>
              <a:off x="65880" y="5034960"/>
              <a:ext cx="9143640" cy="1175400"/>
            </a:xfrm>
            <a:custGeom>
              <a:avLst/>
              <a:gdLst>
                <a:gd name="textAreaLeft" fmla="*/ 0 w 9143640"/>
                <a:gd name="textAreaRight" fmla="*/ 9144000 w 9143640"/>
                <a:gd name="textAreaTop" fmla="*/ 0 h 1175400"/>
                <a:gd name="textAreaBottom" fmla="*/ 1175760 h 1175400"/>
                <a:gd name="GluePoint1X" fmla="*/ 0 w 9144000"/>
                <a:gd name="GluePoint1Y" fmla="*/ 1116279 h 1175655"/>
                <a:gd name="GluePoint2X" fmla="*/ 1674420 w 9144000"/>
                <a:gd name="GluePoint2Y" fmla="*/ 1163780 h 1175655"/>
                <a:gd name="GluePoint3X" fmla="*/ 4120737 w 9144000"/>
                <a:gd name="GluePoint3Y" fmla="*/ 1045027 h 1175655"/>
                <a:gd name="GluePoint4X" fmla="*/ 7172696 w 9144000"/>
                <a:gd name="GluePoint4Y" fmla="*/ 605640 h 1175655"/>
                <a:gd name="GluePoint5X" fmla="*/ 9144000 w 9144000"/>
                <a:gd name="GluePoint5Y" fmla="*/ 0 h 1175655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79" name="Freeform 44"/>
            <p:cNvSpPr/>
            <p:nvPr/>
          </p:nvSpPr>
          <p:spPr>
            <a:xfrm>
              <a:off x="65880" y="3467520"/>
              <a:ext cx="9143640" cy="890280"/>
            </a:xfrm>
            <a:custGeom>
              <a:avLst/>
              <a:gdLst>
                <a:gd name="textAreaLeft" fmla="*/ 0 w 9143640"/>
                <a:gd name="textAreaRight" fmla="*/ 9144000 w 9143640"/>
                <a:gd name="textAreaTop" fmla="*/ 0 h 890280"/>
                <a:gd name="textAreaBottom" fmla="*/ 890640 h 890280"/>
                <a:gd name="GluePoint1X" fmla="*/ 0 w 9144000"/>
                <a:gd name="GluePoint1Y" fmla="*/ 890650 h 890650"/>
                <a:gd name="GluePoint2X" fmla="*/ 1045028 w 9144000"/>
                <a:gd name="GluePoint2Y" fmla="*/ 475013 h 890650"/>
                <a:gd name="GluePoint3X" fmla="*/ 3111335 w 9144000"/>
                <a:gd name="GluePoint3Y" fmla="*/ 71252 h 890650"/>
                <a:gd name="GluePoint4X" fmla="*/ 5913911 w 9144000"/>
                <a:gd name="GluePoint4Y" fmla="*/ 71252 h 890650"/>
                <a:gd name="GluePoint5X" fmla="*/ 9144000 w 9144000"/>
                <a:gd name="GluePoint5Y" fmla="*/ 498764 h 89065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80" name="Freeform 45"/>
            <p:cNvSpPr/>
            <p:nvPr/>
          </p:nvSpPr>
          <p:spPr>
            <a:xfrm>
              <a:off x="54000" y="5640840"/>
              <a:ext cx="3004200" cy="1211040"/>
            </a:xfrm>
            <a:custGeom>
              <a:avLst/>
              <a:gdLst>
                <a:gd name="textAreaLeft" fmla="*/ 0 w 3004200"/>
                <a:gd name="textAreaRight" fmla="*/ 3004560 w 3004200"/>
                <a:gd name="textAreaTop" fmla="*/ 0 h 1211040"/>
                <a:gd name="textAreaBottom" fmla="*/ 1211400 h 1211040"/>
                <a:gd name="GluePoint1X" fmla="*/ 0 w 3004457"/>
                <a:gd name="GluePoint1Y" fmla="*/ 0 h 1211283"/>
                <a:gd name="GluePoint2X" fmla="*/ 3004457 w 3004457"/>
                <a:gd name="GluePoint2Y" fmla="*/ 1211283 h 1211283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</a:cxnLst>
              <a:rect l="textAreaLeft" t="textAreaTop" r="textAreaRight" b="textAreaBottom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81" name="Freeform 46"/>
            <p:cNvSpPr/>
            <p:nvPr/>
          </p:nvSpPr>
          <p:spPr>
            <a:xfrm>
              <a:off x="65880" y="5284440"/>
              <a:ext cx="9143640" cy="1478160"/>
            </a:xfrm>
            <a:custGeom>
              <a:avLst/>
              <a:gdLst>
                <a:gd name="textAreaLeft" fmla="*/ 0 w 9143640"/>
                <a:gd name="textAreaRight" fmla="*/ 9144000 w 9143640"/>
                <a:gd name="textAreaTop" fmla="*/ 0 h 1478160"/>
                <a:gd name="textAreaBottom" fmla="*/ 1478520 h 1478160"/>
                <a:gd name="GluePoint1X" fmla="*/ 0 w 9144000"/>
                <a:gd name="GluePoint1Y" fmla="*/ 0 h 1478478"/>
                <a:gd name="GluePoint2X" fmla="*/ 1104405 w 9144000"/>
                <a:gd name="GluePoint2Y" fmla="*/ 344385 h 1478478"/>
                <a:gd name="GluePoint3X" fmla="*/ 3194462 w 9144000"/>
                <a:gd name="GluePoint3Y" fmla="*/ 866899 h 1478478"/>
                <a:gd name="GluePoint4X" fmla="*/ 5676405 w 9144000"/>
                <a:gd name="GluePoint4Y" fmla="*/ 1282536 h 1478478"/>
                <a:gd name="GluePoint5X" fmla="*/ 7730836 w 9144000"/>
                <a:gd name="GluePoint5Y" fmla="*/ 1448790 h 1478478"/>
                <a:gd name="GluePoint6X" fmla="*/ 8573984 w 9144000"/>
                <a:gd name="GluePoint6Y" fmla="*/ 1460665 h 1478478"/>
                <a:gd name="GluePoint7X" fmla="*/ 9144000 w 9144000"/>
                <a:gd name="GluePoint7Y" fmla="*/ 1425039 h 1478478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82" name="Freeform 48"/>
            <p:cNvSpPr/>
            <p:nvPr/>
          </p:nvSpPr>
          <p:spPr>
            <a:xfrm>
              <a:off x="2215080" y="5132160"/>
              <a:ext cx="6982200" cy="1719720"/>
            </a:xfrm>
            <a:custGeom>
              <a:avLst/>
              <a:gdLst>
                <a:gd name="textAreaLeft" fmla="*/ 0 w 6982200"/>
                <a:gd name="textAreaRight" fmla="*/ 6982560 w 6982200"/>
                <a:gd name="textAreaTop" fmla="*/ 0 h 1719720"/>
                <a:gd name="textAreaBottom" fmla="*/ 1720080 h 1719720"/>
                <a:gd name="GluePoint1X" fmla="*/ 0 w 6982691"/>
                <a:gd name="GluePoint1Y" fmla="*/ 1719942 h 1719942"/>
                <a:gd name="GluePoint2X" fmla="*/ 546265 w 6982691"/>
                <a:gd name="GluePoint2Y" fmla="*/ 1185553 h 1719942"/>
                <a:gd name="GluePoint3X" fmla="*/ 1330037 w 6982691"/>
                <a:gd name="GluePoint3Y" fmla="*/ 710540 h 1719942"/>
                <a:gd name="GluePoint4X" fmla="*/ 2078182 w 6982691"/>
                <a:gd name="GluePoint4Y" fmla="*/ 437407 h 1719942"/>
                <a:gd name="GluePoint5X" fmla="*/ 3348842 w 6982691"/>
                <a:gd name="GluePoint5Y" fmla="*/ 152399 h 1719942"/>
                <a:gd name="GluePoint6X" fmla="*/ 4001985 w 6982691"/>
                <a:gd name="GluePoint6Y" fmla="*/ 69272 h 1719942"/>
                <a:gd name="GluePoint7X" fmla="*/ 5047013 w 6982691"/>
                <a:gd name="GluePoint7Y" fmla="*/ 9896 h 1719942"/>
                <a:gd name="GluePoint8X" fmla="*/ 5890161 w 6982691"/>
                <a:gd name="GluePoint8Y" fmla="*/ 9896 h 1719942"/>
                <a:gd name="GluePoint9X" fmla="*/ 6495803 w 6982691"/>
                <a:gd name="GluePoint9Y" fmla="*/ 9896 h 1719942"/>
                <a:gd name="GluePoint10X" fmla="*/ 6899564 w 6982691"/>
                <a:gd name="GluePoint10Y" fmla="*/ 33646 h 1719942"/>
                <a:gd name="GluePoint11X" fmla="*/ 6982691 w 6982691"/>
                <a:gd name="GluePoint11Y" fmla="*/ 45522 h 171994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</a:cxnLst>
              <a:rect l="textAreaLeft" t="textAreaTop" r="textAreaRight" b="textAreaBottom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83" name="Hexagon 49"/>
            <p:cNvSpPr/>
            <p:nvPr/>
          </p:nvSpPr>
          <p:spPr>
            <a:xfrm rot="1800000">
              <a:off x="3073680" y="285912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10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84" name="Hexagon 50"/>
            <p:cNvSpPr/>
            <p:nvPr/>
          </p:nvSpPr>
          <p:spPr>
            <a:xfrm rot="1800000">
              <a:off x="3797640" y="412596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85" name="Hexagon 51"/>
            <p:cNvSpPr/>
            <p:nvPr/>
          </p:nvSpPr>
          <p:spPr>
            <a:xfrm rot="1800000">
              <a:off x="3807360" y="15922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86" name="Hexagon 52"/>
            <p:cNvSpPr/>
            <p:nvPr/>
          </p:nvSpPr>
          <p:spPr>
            <a:xfrm rot="1800000">
              <a:off x="3054600" y="32544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4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87" name="Hexagon 53"/>
            <p:cNvSpPr/>
            <p:nvPr/>
          </p:nvSpPr>
          <p:spPr>
            <a:xfrm rot="1800000">
              <a:off x="4540680" y="53830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6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88" name="Freeform 54"/>
            <p:cNvSpPr/>
            <p:nvPr/>
          </p:nvSpPr>
          <p:spPr>
            <a:xfrm rot="1800000">
              <a:off x="-304560" y="4201200"/>
              <a:ext cx="1261080" cy="1387800"/>
            </a:xfrm>
            <a:custGeom>
              <a:avLst/>
              <a:gdLst>
                <a:gd name="textAreaLeft" fmla="*/ 0 w 1261080"/>
                <a:gd name="textAreaRight" fmla="*/ 1261440 w 1261080"/>
                <a:gd name="textAreaTop" fmla="*/ 0 h 1387800"/>
                <a:gd name="textAreaBottom" fmla="*/ 1388160 h 1387800"/>
                <a:gd name="GluePoint1X" fmla="*/ 0 w 1261499"/>
                <a:gd name="GluePoint1Y" fmla="*/ 105098 h 1388236"/>
                <a:gd name="GluePoint2X" fmla="*/ 56357 w 1261499"/>
                <a:gd name="GluePoint2Y" fmla="*/ 0 h 1388236"/>
                <a:gd name="GluePoint3X" fmla="*/ 865241 w 1261499"/>
                <a:gd name="GluePoint3Y" fmla="*/ 0 h 1388236"/>
                <a:gd name="GluePoint4X" fmla="*/ 1261499 w 1261499"/>
                <a:gd name="GluePoint4Y" fmla="*/ 694118 h 1388236"/>
                <a:gd name="GluePoint5X" fmla="*/ 865241 w 1261499"/>
                <a:gd name="GluePoint5Y" fmla="*/ 1388236 h 1388236"/>
                <a:gd name="GluePoint6X" fmla="*/ 744578 w 1261499"/>
                <a:gd name="GluePoint6Y" fmla="*/ 1387893 h 1388236"/>
                <a:gd name="GluePoint7X" fmla="*/ 0 w 1261499"/>
                <a:gd name="GluePoint7Y" fmla="*/ 105098 h 138823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lt1">
                <a:alpha val="10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89" name="Hexagon 55"/>
            <p:cNvSpPr/>
            <p:nvPr/>
          </p:nvSpPr>
          <p:spPr>
            <a:xfrm rot="1800000">
              <a:off x="101880" y="540216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90" name="Hexagon 56"/>
            <p:cNvSpPr/>
            <p:nvPr/>
          </p:nvSpPr>
          <p:spPr>
            <a:xfrm rot="1800000">
              <a:off x="130680" y="284940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91" name="Hexagon 57"/>
            <p:cNvSpPr/>
            <p:nvPr/>
          </p:nvSpPr>
          <p:spPr>
            <a:xfrm rot="1800000">
              <a:off x="854280" y="412596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92" name="Hexagon 58"/>
            <p:cNvSpPr/>
            <p:nvPr/>
          </p:nvSpPr>
          <p:spPr>
            <a:xfrm rot="1800000">
              <a:off x="1587960" y="541152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93" name="Hexagon 59"/>
            <p:cNvSpPr/>
            <p:nvPr/>
          </p:nvSpPr>
          <p:spPr>
            <a:xfrm rot="1800000">
              <a:off x="1607040" y="285912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94" name="Hexagon 94"/>
            <p:cNvSpPr/>
            <p:nvPr/>
          </p:nvSpPr>
          <p:spPr>
            <a:xfrm rot="1800000">
              <a:off x="873360" y="15634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95" name="Hexagon 95"/>
            <p:cNvSpPr/>
            <p:nvPr/>
          </p:nvSpPr>
          <p:spPr>
            <a:xfrm rot="1800000">
              <a:off x="6883920" y="41446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10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96" name="Hexagon 96"/>
            <p:cNvSpPr/>
            <p:nvPr/>
          </p:nvSpPr>
          <p:spPr>
            <a:xfrm rot="1800000">
              <a:off x="7626600" y="542124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97" name="Hexagon 97"/>
            <p:cNvSpPr/>
            <p:nvPr/>
          </p:nvSpPr>
          <p:spPr>
            <a:xfrm rot="1800000">
              <a:off x="7626600" y="28684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98" name="Freeform 98"/>
            <p:cNvSpPr/>
            <p:nvPr/>
          </p:nvSpPr>
          <p:spPr>
            <a:xfrm rot="1800000">
              <a:off x="8384040" y="4055400"/>
              <a:ext cx="1243080" cy="1387800"/>
            </a:xfrm>
            <a:custGeom>
              <a:avLst/>
              <a:gdLst>
                <a:gd name="textAreaLeft" fmla="*/ 0 w 1243080"/>
                <a:gd name="textAreaRight" fmla="*/ 1243440 w 1243080"/>
                <a:gd name="textAreaTop" fmla="*/ 0 h 1387800"/>
                <a:gd name="textAreaBottom" fmla="*/ 1388160 h 1387800"/>
                <a:gd name="GluePoint1X" fmla="*/ 0 w 1243407"/>
                <a:gd name="GluePoint1Y" fmla="*/ 694118 h 1388236"/>
                <a:gd name="GluePoint2X" fmla="*/ 396258 w 1243407"/>
                <a:gd name="GluePoint2Y" fmla="*/ 0 h 1388236"/>
                <a:gd name="GluePoint3X" fmla="*/ 474029 w 1243407"/>
                <a:gd name="GluePoint3Y" fmla="*/ 4016 h 1388236"/>
                <a:gd name="GluePoint4X" fmla="*/ 1243407 w 1243407"/>
                <a:gd name="GluePoint4Y" fmla="*/ 1325983 h 1388236"/>
                <a:gd name="GluePoint5X" fmla="*/ 1205142 w 1243407"/>
                <a:gd name="GluePoint5Y" fmla="*/ 1388236 h 1388236"/>
                <a:gd name="GluePoint6X" fmla="*/ 396258 w 1243407"/>
                <a:gd name="GluePoint6Y" fmla="*/ 1388236 h 1388236"/>
                <a:gd name="GluePoint7X" fmla="*/ 0 w 1243407"/>
                <a:gd name="GluePoint7Y" fmla="*/ 694118 h 138823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lt1">
                <a:alpha val="4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599" name="Freeform 99"/>
            <p:cNvSpPr/>
            <p:nvPr/>
          </p:nvSpPr>
          <p:spPr>
            <a:xfrm rot="1800000">
              <a:off x="8384040" y="1511280"/>
              <a:ext cx="1241640" cy="1388520"/>
            </a:xfrm>
            <a:custGeom>
              <a:avLst/>
              <a:gdLst>
                <a:gd name="textAreaLeft" fmla="*/ 0 w 1241640"/>
                <a:gd name="textAreaRight" fmla="*/ 1242000 w 1241640"/>
                <a:gd name="textAreaTop" fmla="*/ 0 h 1388520"/>
                <a:gd name="textAreaBottom" fmla="*/ 1388880 h 1388520"/>
                <a:gd name="GluePoint1X" fmla="*/ 0 w 1241871"/>
                <a:gd name="GluePoint1Y" fmla="*/ 694704 h 1388822"/>
                <a:gd name="GluePoint2X" fmla="*/ 396258 w 1241871"/>
                <a:gd name="GluePoint2Y" fmla="*/ 586 h 1388822"/>
                <a:gd name="GluePoint3X" fmla="*/ 482002 w 1241871"/>
                <a:gd name="GluePoint3Y" fmla="*/ 0 h 1388822"/>
                <a:gd name="GluePoint4X" fmla="*/ 1241871 w 1241871"/>
                <a:gd name="GluePoint4Y" fmla="*/ 1323912 h 1388822"/>
                <a:gd name="GluePoint5X" fmla="*/ 1205142 w 1241871"/>
                <a:gd name="GluePoint5Y" fmla="*/ 1388822 h 1388822"/>
                <a:gd name="GluePoint6X" fmla="*/ 396258 w 1241871"/>
                <a:gd name="GluePoint6Y" fmla="*/ 1388822 h 1388822"/>
                <a:gd name="GluePoint7X" fmla="*/ 0 w 1241871"/>
                <a:gd name="GluePoint7Y" fmla="*/ 694704 h 138882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600" name="Rectangle 65" hidden="1"/>
          <p:cNvSpPr/>
          <p:nvPr/>
        </p:nvSpPr>
        <p:spPr>
          <a:xfrm>
            <a:off x="457200" y="333360"/>
            <a:ext cx="8229240" cy="6185160"/>
          </a:xfrm>
          <a:prstGeom prst="rect">
            <a:avLst/>
          </a:prstGeom>
          <a:solidFill>
            <a:schemeClr val="bg1"/>
          </a:solidFill>
          <a:ln w="6350"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601" name="Rectangle 69" hidden="1"/>
          <p:cNvSpPr/>
          <p:nvPr/>
        </p:nvSpPr>
        <p:spPr>
          <a:xfrm>
            <a:off x="4561200" y="-21600"/>
            <a:ext cx="3678840" cy="698760"/>
          </a:xfrm>
          <a:prstGeom prst="rect">
            <a:avLst/>
          </a:prstGeom>
          <a:solidFill>
            <a:srgbClr val="f5f5f5"/>
          </a:solidFill>
          <a:ln>
            <a:solidFill>
              <a:srgbClr val="caf278">
                <a:lumMod val="5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602" name="Rectangle 70" hidden="1"/>
          <p:cNvSpPr/>
          <p:nvPr/>
        </p:nvSpPr>
        <p:spPr>
          <a:xfrm>
            <a:off x="4649040" y="-21600"/>
            <a:ext cx="3504960" cy="623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grpSp>
        <p:nvGrpSpPr>
          <p:cNvPr id="603" name="Group 43"/>
          <p:cNvGrpSpPr/>
          <p:nvPr/>
        </p:nvGrpSpPr>
        <p:grpSpPr>
          <a:xfrm>
            <a:off x="-644760" y="0"/>
            <a:ext cx="10458000" cy="7116480"/>
            <a:chOff x="-644760" y="0"/>
            <a:chExt cx="10458000" cy="7116480"/>
          </a:xfrm>
        </p:grpSpPr>
        <p:grpSp>
          <p:nvGrpSpPr>
            <p:cNvPr id="60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605" name="Group 4"/>
              <p:cNvGrpSpPr/>
              <p:nvPr/>
            </p:nvGrpSpPr>
            <p:grpSpPr>
              <a:xfrm>
                <a:off x="0" y="0"/>
                <a:ext cx="2514240" cy="6857640"/>
                <a:chOff x="0" y="0"/>
                <a:chExt cx="2514240" cy="6857640"/>
              </a:xfrm>
            </p:grpSpPr>
            <p:sp>
              <p:nvSpPr>
                <p:cNvPr id="606" name="Rectangle 86"/>
                <p:cNvSpPr/>
                <p:nvPr/>
              </p:nvSpPr>
              <p:spPr>
                <a:xfrm>
                  <a:off x="914400" y="0"/>
                  <a:ext cx="1599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607" name="Rectangle 2"/>
                <p:cNvSpPr/>
                <p:nvPr/>
              </p:nvSpPr>
              <p:spPr>
                <a:xfrm>
                  <a:off x="0" y="0"/>
                  <a:ext cx="456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608" name="Rectangle 3"/>
                <p:cNvSpPr/>
                <p:nvPr/>
              </p:nvSpPr>
              <p:spPr>
                <a:xfrm>
                  <a:off x="228600" y="0"/>
                  <a:ext cx="76176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</p:grpSp>
          <p:grpSp>
            <p:nvGrpSpPr>
              <p:cNvPr id="609" name="Group 5"/>
              <p:cNvGrpSpPr/>
              <p:nvPr/>
            </p:nvGrpSpPr>
            <p:grpSpPr>
              <a:xfrm>
                <a:off x="423000" y="0"/>
                <a:ext cx="2514240" cy="6857640"/>
                <a:chOff x="423000" y="0"/>
                <a:chExt cx="2514240" cy="6857640"/>
              </a:xfrm>
            </p:grpSpPr>
            <p:sp>
              <p:nvSpPr>
                <p:cNvPr id="610" name="Rectangle 83"/>
                <p:cNvSpPr/>
                <p:nvPr/>
              </p:nvSpPr>
              <p:spPr>
                <a:xfrm>
                  <a:off x="1337400" y="0"/>
                  <a:ext cx="1599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611" name="Rectangle 84"/>
                <p:cNvSpPr/>
                <p:nvPr/>
              </p:nvSpPr>
              <p:spPr>
                <a:xfrm>
                  <a:off x="423000" y="0"/>
                  <a:ext cx="456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612" name="Rectangle 85"/>
                <p:cNvSpPr/>
                <p:nvPr/>
              </p:nvSpPr>
              <p:spPr>
                <a:xfrm>
                  <a:off x="651600" y="0"/>
                  <a:ext cx="76176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</p:grpSp>
          <p:grpSp>
            <p:nvGrpSpPr>
              <p:cNvPr id="613" name="Group 9"/>
              <p:cNvGrpSpPr/>
              <p:nvPr/>
            </p:nvGrpSpPr>
            <p:grpSpPr>
              <a:xfrm>
                <a:off x="6629760" y="360"/>
                <a:ext cx="2514240" cy="6857640"/>
                <a:chOff x="6629760" y="360"/>
                <a:chExt cx="2514240" cy="6857640"/>
              </a:xfrm>
            </p:grpSpPr>
            <p:sp>
              <p:nvSpPr>
                <p:cNvPr id="614" name="Rectangle 80"/>
                <p:cNvSpPr/>
                <p:nvPr/>
              </p:nvSpPr>
              <p:spPr>
                <a:xfrm rot="10800000">
                  <a:off x="6629760" y="360"/>
                  <a:ext cx="1599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615" name="Rectangle 81"/>
                <p:cNvSpPr/>
                <p:nvPr/>
              </p:nvSpPr>
              <p:spPr>
                <a:xfrm rot="10800000">
                  <a:off x="8687160" y="360"/>
                  <a:ext cx="456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616" name="Rectangle 82"/>
                <p:cNvSpPr/>
                <p:nvPr/>
              </p:nvSpPr>
              <p:spPr>
                <a:xfrm rot="10800000">
                  <a:off x="8153640" y="360"/>
                  <a:ext cx="76176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</p:grpSp>
          <p:sp>
            <p:nvSpPr>
              <p:cNvPr id="617" name="Rectangle 77"/>
              <p:cNvSpPr/>
              <p:nvPr/>
            </p:nvSpPr>
            <p:spPr>
              <a:xfrm>
                <a:off x="3809880" y="0"/>
                <a:ext cx="2819160" cy="6857640"/>
              </a:xfrm>
              <a:prstGeom prst="rect">
                <a:avLst/>
              </a:prstGeom>
              <a:solidFill>
                <a:schemeClr val="l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US" sz="1800" strike="noStrike" u="none">
                  <a:solidFill>
                    <a:schemeClr val="lt1"/>
                  </a:solidFill>
                  <a:effectLst/>
                  <a:uFillTx/>
                  <a:latin typeface="Century Gothic"/>
                </a:endParaRPr>
              </a:p>
            </p:txBody>
          </p:sp>
          <p:sp>
            <p:nvSpPr>
              <p:cNvPr id="618" name="Rectangle 78"/>
              <p:cNvSpPr/>
              <p:nvPr/>
            </p:nvSpPr>
            <p:spPr>
              <a:xfrm>
                <a:off x="2895480" y="0"/>
                <a:ext cx="456840" cy="6857640"/>
              </a:xfrm>
              <a:prstGeom prst="rect">
                <a:avLst/>
              </a:prstGeom>
              <a:solidFill>
                <a:schemeClr val="l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US" sz="1800" strike="noStrike" u="none">
                  <a:solidFill>
                    <a:schemeClr val="lt1"/>
                  </a:solidFill>
                  <a:effectLst/>
                  <a:uFillTx/>
                  <a:latin typeface="Century Gothic"/>
                </a:endParaRPr>
              </a:p>
            </p:txBody>
          </p:sp>
          <p:sp>
            <p:nvSpPr>
              <p:cNvPr id="619" name="Rectangle 79"/>
              <p:cNvSpPr/>
              <p:nvPr/>
            </p:nvSpPr>
            <p:spPr>
              <a:xfrm>
                <a:off x="3124080" y="0"/>
                <a:ext cx="761760" cy="6857640"/>
              </a:xfrm>
              <a:prstGeom prst="rect">
                <a:avLst/>
              </a:prstGeom>
              <a:solidFill>
                <a:schemeClr val="l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US" sz="1800" strike="noStrike" u="none">
                  <a:solidFill>
                    <a:schemeClr val="lt1"/>
                  </a:solidFill>
                  <a:effectLst/>
                  <a:uFillTx/>
                  <a:latin typeface="Century Gothic"/>
                </a:endParaRPr>
              </a:p>
            </p:txBody>
          </p:sp>
        </p:grpSp>
        <p:sp>
          <p:nvSpPr>
            <p:cNvPr id="620" name="Freeform 45"/>
            <p:cNvSpPr/>
            <p:nvPr/>
          </p:nvSpPr>
          <p:spPr>
            <a:xfrm>
              <a:off x="-11880" y="5034960"/>
              <a:ext cx="9143640" cy="1175400"/>
            </a:xfrm>
            <a:custGeom>
              <a:avLst/>
              <a:gdLst>
                <a:gd name="textAreaLeft" fmla="*/ 0 w 9143640"/>
                <a:gd name="textAreaRight" fmla="*/ 9144000 w 9143640"/>
                <a:gd name="textAreaTop" fmla="*/ 0 h 1175400"/>
                <a:gd name="textAreaBottom" fmla="*/ 1175760 h 1175400"/>
                <a:gd name="GluePoint1X" fmla="*/ 0 w 9144000"/>
                <a:gd name="GluePoint1Y" fmla="*/ 1116279 h 1175655"/>
                <a:gd name="GluePoint2X" fmla="*/ 1674420 w 9144000"/>
                <a:gd name="GluePoint2Y" fmla="*/ 1163780 h 1175655"/>
                <a:gd name="GluePoint3X" fmla="*/ 4120737 w 9144000"/>
                <a:gd name="GluePoint3Y" fmla="*/ 1045027 h 1175655"/>
                <a:gd name="GluePoint4X" fmla="*/ 7172696 w 9144000"/>
                <a:gd name="GluePoint4Y" fmla="*/ 605640 h 1175655"/>
                <a:gd name="GluePoint5X" fmla="*/ 9144000 w 9144000"/>
                <a:gd name="GluePoint5Y" fmla="*/ 0 h 1175655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621" name="Freeform 46"/>
            <p:cNvSpPr/>
            <p:nvPr/>
          </p:nvSpPr>
          <p:spPr>
            <a:xfrm>
              <a:off x="-11880" y="3467520"/>
              <a:ext cx="9143640" cy="890280"/>
            </a:xfrm>
            <a:custGeom>
              <a:avLst/>
              <a:gdLst>
                <a:gd name="textAreaLeft" fmla="*/ 0 w 9143640"/>
                <a:gd name="textAreaRight" fmla="*/ 9144000 w 9143640"/>
                <a:gd name="textAreaTop" fmla="*/ 0 h 890280"/>
                <a:gd name="textAreaBottom" fmla="*/ 890640 h 890280"/>
                <a:gd name="GluePoint1X" fmla="*/ 0 w 9144000"/>
                <a:gd name="GluePoint1Y" fmla="*/ 890650 h 890650"/>
                <a:gd name="GluePoint2X" fmla="*/ 1045028 w 9144000"/>
                <a:gd name="GluePoint2Y" fmla="*/ 475013 h 890650"/>
                <a:gd name="GluePoint3X" fmla="*/ 3111335 w 9144000"/>
                <a:gd name="GluePoint3Y" fmla="*/ 71252 h 890650"/>
                <a:gd name="GluePoint4X" fmla="*/ 5913911 w 9144000"/>
                <a:gd name="GluePoint4Y" fmla="*/ 71252 h 890650"/>
                <a:gd name="GluePoint5X" fmla="*/ 9144000 w 9144000"/>
                <a:gd name="GluePoint5Y" fmla="*/ 498764 h 89065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622" name="Freeform 47"/>
            <p:cNvSpPr/>
            <p:nvPr/>
          </p:nvSpPr>
          <p:spPr>
            <a:xfrm>
              <a:off x="-23760" y="5640840"/>
              <a:ext cx="3004200" cy="1211040"/>
            </a:xfrm>
            <a:custGeom>
              <a:avLst/>
              <a:gdLst>
                <a:gd name="textAreaLeft" fmla="*/ 0 w 3004200"/>
                <a:gd name="textAreaRight" fmla="*/ 3004560 w 3004200"/>
                <a:gd name="textAreaTop" fmla="*/ 0 h 1211040"/>
                <a:gd name="textAreaBottom" fmla="*/ 1211400 h 1211040"/>
                <a:gd name="GluePoint1X" fmla="*/ 0 w 3004457"/>
                <a:gd name="GluePoint1Y" fmla="*/ 0 h 1211283"/>
                <a:gd name="GluePoint2X" fmla="*/ 3004457 w 3004457"/>
                <a:gd name="GluePoint2Y" fmla="*/ 1211283 h 1211283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</a:cxnLst>
              <a:rect l="textAreaLeft" t="textAreaTop" r="textAreaRight" b="textAreaBottom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623" name="Freeform 48"/>
            <p:cNvSpPr/>
            <p:nvPr/>
          </p:nvSpPr>
          <p:spPr>
            <a:xfrm>
              <a:off x="-11880" y="5284440"/>
              <a:ext cx="9143640" cy="1478160"/>
            </a:xfrm>
            <a:custGeom>
              <a:avLst/>
              <a:gdLst>
                <a:gd name="textAreaLeft" fmla="*/ 0 w 9143640"/>
                <a:gd name="textAreaRight" fmla="*/ 9144000 w 9143640"/>
                <a:gd name="textAreaTop" fmla="*/ 0 h 1478160"/>
                <a:gd name="textAreaBottom" fmla="*/ 1478520 h 1478160"/>
                <a:gd name="GluePoint1X" fmla="*/ 0 w 9144000"/>
                <a:gd name="GluePoint1Y" fmla="*/ 0 h 1478478"/>
                <a:gd name="GluePoint2X" fmla="*/ 1104405 w 9144000"/>
                <a:gd name="GluePoint2Y" fmla="*/ 344385 h 1478478"/>
                <a:gd name="GluePoint3X" fmla="*/ 3194462 w 9144000"/>
                <a:gd name="GluePoint3Y" fmla="*/ 866899 h 1478478"/>
                <a:gd name="GluePoint4X" fmla="*/ 5676405 w 9144000"/>
                <a:gd name="GluePoint4Y" fmla="*/ 1282536 h 1478478"/>
                <a:gd name="GluePoint5X" fmla="*/ 7730836 w 9144000"/>
                <a:gd name="GluePoint5Y" fmla="*/ 1448790 h 1478478"/>
                <a:gd name="GluePoint6X" fmla="*/ 8573984 w 9144000"/>
                <a:gd name="GluePoint6Y" fmla="*/ 1460665 h 1478478"/>
                <a:gd name="GluePoint7X" fmla="*/ 9144000 w 9144000"/>
                <a:gd name="GluePoint7Y" fmla="*/ 1425039 h 1478478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624" name="Freeform 49"/>
            <p:cNvSpPr/>
            <p:nvPr/>
          </p:nvSpPr>
          <p:spPr>
            <a:xfrm>
              <a:off x="2137680" y="5132160"/>
              <a:ext cx="6982200" cy="1719720"/>
            </a:xfrm>
            <a:custGeom>
              <a:avLst/>
              <a:gdLst>
                <a:gd name="textAreaLeft" fmla="*/ 0 w 6982200"/>
                <a:gd name="textAreaRight" fmla="*/ 6982560 w 6982200"/>
                <a:gd name="textAreaTop" fmla="*/ 0 h 1719720"/>
                <a:gd name="textAreaBottom" fmla="*/ 1720080 h 1719720"/>
                <a:gd name="GluePoint1X" fmla="*/ 0 w 6982691"/>
                <a:gd name="GluePoint1Y" fmla="*/ 1719942 h 1719942"/>
                <a:gd name="GluePoint2X" fmla="*/ 546265 w 6982691"/>
                <a:gd name="GluePoint2Y" fmla="*/ 1185553 h 1719942"/>
                <a:gd name="GluePoint3X" fmla="*/ 1330037 w 6982691"/>
                <a:gd name="GluePoint3Y" fmla="*/ 710540 h 1719942"/>
                <a:gd name="GluePoint4X" fmla="*/ 2078182 w 6982691"/>
                <a:gd name="GluePoint4Y" fmla="*/ 437407 h 1719942"/>
                <a:gd name="GluePoint5X" fmla="*/ 3348842 w 6982691"/>
                <a:gd name="GluePoint5Y" fmla="*/ 152399 h 1719942"/>
                <a:gd name="GluePoint6X" fmla="*/ 4001985 w 6982691"/>
                <a:gd name="GluePoint6Y" fmla="*/ 69272 h 1719942"/>
                <a:gd name="GluePoint7X" fmla="*/ 5047013 w 6982691"/>
                <a:gd name="GluePoint7Y" fmla="*/ 9896 h 1719942"/>
                <a:gd name="GluePoint8X" fmla="*/ 5890161 w 6982691"/>
                <a:gd name="GluePoint8Y" fmla="*/ 9896 h 1719942"/>
                <a:gd name="GluePoint9X" fmla="*/ 6495803 w 6982691"/>
                <a:gd name="GluePoint9Y" fmla="*/ 9896 h 1719942"/>
                <a:gd name="GluePoint10X" fmla="*/ 6899564 w 6982691"/>
                <a:gd name="GluePoint10Y" fmla="*/ 33646 h 1719942"/>
                <a:gd name="GluePoint11X" fmla="*/ 6982691 w 6982691"/>
                <a:gd name="GluePoint11Y" fmla="*/ 45522 h 171994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</a:cxnLst>
              <a:rect l="textAreaLeft" t="textAreaTop" r="textAreaRight" b="textAreaBottom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625" name="Hexagon 50"/>
            <p:cNvSpPr/>
            <p:nvPr/>
          </p:nvSpPr>
          <p:spPr>
            <a:xfrm rot="1800000">
              <a:off x="2996280" y="285912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10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626" name="Hexagon 51"/>
            <p:cNvSpPr/>
            <p:nvPr/>
          </p:nvSpPr>
          <p:spPr>
            <a:xfrm rot="1800000">
              <a:off x="3720240" y="412596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627" name="Hexagon 59"/>
            <p:cNvSpPr/>
            <p:nvPr/>
          </p:nvSpPr>
          <p:spPr>
            <a:xfrm rot="1800000">
              <a:off x="3729600" y="15922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628" name="Hexagon 60"/>
            <p:cNvSpPr/>
            <p:nvPr/>
          </p:nvSpPr>
          <p:spPr>
            <a:xfrm rot="1800000">
              <a:off x="2977200" y="32544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4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629" name="Hexagon 61"/>
            <p:cNvSpPr/>
            <p:nvPr/>
          </p:nvSpPr>
          <p:spPr>
            <a:xfrm rot="1800000">
              <a:off x="4462920" y="53830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6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630" name="Freeform 62"/>
            <p:cNvSpPr/>
            <p:nvPr/>
          </p:nvSpPr>
          <p:spPr>
            <a:xfrm rot="1800000">
              <a:off x="-381960" y="4201200"/>
              <a:ext cx="1261080" cy="1387800"/>
            </a:xfrm>
            <a:custGeom>
              <a:avLst/>
              <a:gdLst>
                <a:gd name="textAreaLeft" fmla="*/ 0 w 1261080"/>
                <a:gd name="textAreaRight" fmla="*/ 1261440 w 1261080"/>
                <a:gd name="textAreaTop" fmla="*/ 0 h 1387800"/>
                <a:gd name="textAreaBottom" fmla="*/ 1388160 h 1387800"/>
                <a:gd name="GluePoint1X" fmla="*/ 0 w 1261499"/>
                <a:gd name="GluePoint1Y" fmla="*/ 105098 h 1388236"/>
                <a:gd name="GluePoint2X" fmla="*/ 56357 w 1261499"/>
                <a:gd name="GluePoint2Y" fmla="*/ 0 h 1388236"/>
                <a:gd name="GluePoint3X" fmla="*/ 865241 w 1261499"/>
                <a:gd name="GluePoint3Y" fmla="*/ 0 h 1388236"/>
                <a:gd name="GluePoint4X" fmla="*/ 1261499 w 1261499"/>
                <a:gd name="GluePoint4Y" fmla="*/ 694118 h 1388236"/>
                <a:gd name="GluePoint5X" fmla="*/ 865241 w 1261499"/>
                <a:gd name="GluePoint5Y" fmla="*/ 1388236 h 1388236"/>
                <a:gd name="GluePoint6X" fmla="*/ 744578 w 1261499"/>
                <a:gd name="GluePoint6Y" fmla="*/ 1387893 h 1388236"/>
                <a:gd name="GluePoint7X" fmla="*/ 0 w 1261499"/>
                <a:gd name="GluePoint7Y" fmla="*/ 105098 h 138823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lt1">
                <a:alpha val="10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631" name="Hexagon 63"/>
            <p:cNvSpPr/>
            <p:nvPr/>
          </p:nvSpPr>
          <p:spPr>
            <a:xfrm rot="1800000">
              <a:off x="24480" y="540216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632" name="Hexagon 64"/>
            <p:cNvSpPr/>
            <p:nvPr/>
          </p:nvSpPr>
          <p:spPr>
            <a:xfrm rot="1800000">
              <a:off x="52920" y="284940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633" name="Hexagon 65"/>
            <p:cNvSpPr/>
            <p:nvPr/>
          </p:nvSpPr>
          <p:spPr>
            <a:xfrm rot="1800000">
              <a:off x="776880" y="412596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634" name="Hexagon 66"/>
            <p:cNvSpPr/>
            <p:nvPr/>
          </p:nvSpPr>
          <p:spPr>
            <a:xfrm rot="1800000">
              <a:off x="1510200" y="541152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635" name="Hexagon 67"/>
            <p:cNvSpPr/>
            <p:nvPr/>
          </p:nvSpPr>
          <p:spPr>
            <a:xfrm rot="1800000">
              <a:off x="1529280" y="285912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636" name="Hexagon 68"/>
            <p:cNvSpPr/>
            <p:nvPr/>
          </p:nvSpPr>
          <p:spPr>
            <a:xfrm rot="1800000">
              <a:off x="795960" y="15634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637" name="Hexagon 69"/>
            <p:cNvSpPr/>
            <p:nvPr/>
          </p:nvSpPr>
          <p:spPr>
            <a:xfrm rot="1800000">
              <a:off x="6806160" y="41446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10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638" name="Hexagon 70"/>
            <p:cNvSpPr/>
            <p:nvPr/>
          </p:nvSpPr>
          <p:spPr>
            <a:xfrm rot="1800000">
              <a:off x="7549200" y="542124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639" name="Hexagon 71"/>
            <p:cNvSpPr/>
            <p:nvPr/>
          </p:nvSpPr>
          <p:spPr>
            <a:xfrm rot="1800000">
              <a:off x="7549200" y="28684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640" name="Freeform 72"/>
            <p:cNvSpPr/>
            <p:nvPr/>
          </p:nvSpPr>
          <p:spPr>
            <a:xfrm rot="1800000">
              <a:off x="8306280" y="4055400"/>
              <a:ext cx="1243080" cy="1387800"/>
            </a:xfrm>
            <a:custGeom>
              <a:avLst/>
              <a:gdLst>
                <a:gd name="textAreaLeft" fmla="*/ 0 w 1243080"/>
                <a:gd name="textAreaRight" fmla="*/ 1243440 w 1243080"/>
                <a:gd name="textAreaTop" fmla="*/ 0 h 1387800"/>
                <a:gd name="textAreaBottom" fmla="*/ 1388160 h 1387800"/>
                <a:gd name="GluePoint1X" fmla="*/ 0 w 1243407"/>
                <a:gd name="GluePoint1Y" fmla="*/ 694118 h 1388236"/>
                <a:gd name="GluePoint2X" fmla="*/ 396258 w 1243407"/>
                <a:gd name="GluePoint2Y" fmla="*/ 0 h 1388236"/>
                <a:gd name="GluePoint3X" fmla="*/ 474029 w 1243407"/>
                <a:gd name="GluePoint3Y" fmla="*/ 4016 h 1388236"/>
                <a:gd name="GluePoint4X" fmla="*/ 1243407 w 1243407"/>
                <a:gd name="GluePoint4Y" fmla="*/ 1325983 h 1388236"/>
                <a:gd name="GluePoint5X" fmla="*/ 1205142 w 1243407"/>
                <a:gd name="GluePoint5Y" fmla="*/ 1388236 h 1388236"/>
                <a:gd name="GluePoint6X" fmla="*/ 396258 w 1243407"/>
                <a:gd name="GluePoint6Y" fmla="*/ 1388236 h 1388236"/>
                <a:gd name="GluePoint7X" fmla="*/ 0 w 1243407"/>
                <a:gd name="GluePoint7Y" fmla="*/ 694118 h 138823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lt1">
                <a:alpha val="4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641" name="Freeform 73"/>
            <p:cNvSpPr/>
            <p:nvPr/>
          </p:nvSpPr>
          <p:spPr>
            <a:xfrm rot="1800000">
              <a:off x="8306640" y="1511280"/>
              <a:ext cx="1241640" cy="1388520"/>
            </a:xfrm>
            <a:custGeom>
              <a:avLst/>
              <a:gdLst>
                <a:gd name="textAreaLeft" fmla="*/ 0 w 1241640"/>
                <a:gd name="textAreaRight" fmla="*/ 1242000 w 1241640"/>
                <a:gd name="textAreaTop" fmla="*/ 0 h 1388520"/>
                <a:gd name="textAreaBottom" fmla="*/ 1388880 h 1388520"/>
                <a:gd name="GluePoint1X" fmla="*/ 0 w 1241871"/>
                <a:gd name="GluePoint1Y" fmla="*/ 694704 h 1388822"/>
                <a:gd name="GluePoint2X" fmla="*/ 396258 w 1241871"/>
                <a:gd name="GluePoint2Y" fmla="*/ 586 h 1388822"/>
                <a:gd name="GluePoint3X" fmla="*/ 482002 w 1241871"/>
                <a:gd name="GluePoint3Y" fmla="*/ 0 h 1388822"/>
                <a:gd name="GluePoint4X" fmla="*/ 1241871 w 1241871"/>
                <a:gd name="GluePoint4Y" fmla="*/ 1323912 h 1388822"/>
                <a:gd name="GluePoint5X" fmla="*/ 1205142 w 1241871"/>
                <a:gd name="GluePoint5Y" fmla="*/ 1388822 h 1388822"/>
                <a:gd name="GluePoint6X" fmla="*/ 396258 w 1241871"/>
                <a:gd name="GluePoint6Y" fmla="*/ 1388822 h 1388822"/>
                <a:gd name="GluePoint7X" fmla="*/ 0 w 1241871"/>
                <a:gd name="GluePoint7Y" fmla="*/ 694704 h 138882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642" name="Rectangle 93"/>
          <p:cNvSpPr/>
          <p:nvPr/>
        </p:nvSpPr>
        <p:spPr>
          <a:xfrm>
            <a:off x="4561200" y="-21600"/>
            <a:ext cx="3678840" cy="6271560"/>
          </a:xfrm>
          <a:prstGeom prst="rect">
            <a:avLst/>
          </a:prstGeom>
          <a:solidFill>
            <a:srgbClr val="f5f5f5"/>
          </a:solidFill>
          <a:ln>
            <a:solidFill>
              <a:srgbClr val="caf278">
                <a:lumMod val="5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643" name="Rectangle 100"/>
          <p:cNvSpPr/>
          <p:nvPr/>
        </p:nvSpPr>
        <p:spPr>
          <a:xfrm>
            <a:off x="4649040" y="-21600"/>
            <a:ext cx="3504960" cy="623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644" name="Rectangle 101"/>
          <p:cNvSpPr/>
          <p:nvPr/>
        </p:nvSpPr>
        <p:spPr>
          <a:xfrm>
            <a:off x="905400" y="601920"/>
            <a:ext cx="3561840" cy="5648040"/>
          </a:xfrm>
          <a:prstGeom prst="rect">
            <a:avLst/>
          </a:prstGeom>
          <a:solidFill>
            <a:srgbClr val="ffffff"/>
          </a:solidFill>
          <a:ln w="3175">
            <a:solidFill>
              <a:srgbClr val="3e3d2d">
                <a:lumMod val="5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645" name="Rectangle 104"/>
          <p:cNvSpPr/>
          <p:nvPr/>
        </p:nvSpPr>
        <p:spPr>
          <a:xfrm>
            <a:off x="4650840" y="6088320"/>
            <a:ext cx="3504960" cy="813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36720" bIns="3672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646" name="PlaceHolder 1"/>
          <p:cNvSpPr>
            <a:spLocks noGrp="1"/>
          </p:cNvSpPr>
          <p:nvPr>
            <p:ph type="title"/>
          </p:nvPr>
        </p:nvSpPr>
        <p:spPr>
          <a:xfrm>
            <a:off x="4734360" y="2660760"/>
            <a:ext cx="3300480" cy="1462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defTabSz="914400">
              <a:lnSpc>
                <a:spcPct val="100000"/>
              </a:lnSpc>
              <a:buNone/>
            </a:pPr>
            <a:r>
              <a:rPr b="0" lang="ru-RU" sz="2800" strike="noStrike" u="none">
                <a:solidFill>
                  <a:schemeClr val="accent1"/>
                </a:solidFill>
                <a:effectLst/>
                <a:uFillTx/>
                <a:latin typeface="Century Gothic"/>
              </a:rPr>
              <a:t>Образец заголовка</a:t>
            </a:r>
            <a:endParaRPr b="0" lang="ru-RU" sz="2800" strike="noStrike" u="non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647" name="PlaceHolder 2"/>
          <p:cNvSpPr>
            <a:spLocks noGrp="1"/>
          </p:cNvSpPr>
          <p:nvPr>
            <p:ph type="body"/>
          </p:nvPr>
        </p:nvSpPr>
        <p:spPr>
          <a:xfrm>
            <a:off x="1005120" y="693720"/>
            <a:ext cx="3359160" cy="5467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3200" strike="noStrike" u="none">
                <a:solidFill>
                  <a:schemeClr val="accent1"/>
                </a:solidFill>
                <a:effectLst/>
                <a:uFillTx/>
                <a:latin typeface="Century Gothic"/>
              </a:rPr>
              <a:t>Вставка рисунка</a:t>
            </a:r>
            <a:endParaRPr b="0" lang="ru-RU" sz="32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</p:txBody>
      </p:sp>
      <p:sp>
        <p:nvSpPr>
          <p:cNvPr id="648" name="PlaceHolder 3"/>
          <p:cNvSpPr>
            <a:spLocks noGrp="1"/>
          </p:cNvSpPr>
          <p:nvPr>
            <p:ph type="body"/>
          </p:nvPr>
        </p:nvSpPr>
        <p:spPr>
          <a:xfrm>
            <a:off x="4734720" y="4133160"/>
            <a:ext cx="3300120" cy="1519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defTabSz="914400">
              <a:lnSpc>
                <a:spcPct val="100000"/>
              </a:lnSpc>
              <a:spcBef>
                <a:spcPts val="320"/>
              </a:spcBef>
              <a:buNone/>
              <a:tabLst>
                <a:tab algn="l" pos="0"/>
              </a:tabLst>
            </a:pPr>
            <a:r>
              <a:rPr b="0" lang="ru-RU" sz="1600" strike="noStrike" u="none">
                <a:solidFill>
                  <a:srgbClr val="424242"/>
                </a:solidFill>
                <a:effectLst/>
                <a:uFillTx/>
                <a:latin typeface="Century Gothic"/>
              </a:rPr>
              <a:t>Образец текста</a:t>
            </a:r>
            <a:endParaRPr b="0" lang="ru-RU" sz="16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</p:txBody>
      </p:sp>
      <p:sp>
        <p:nvSpPr>
          <p:cNvPr id="649" name="PlaceHolder 4"/>
          <p:cNvSpPr>
            <a:spLocks noGrp="1"/>
          </p:cNvSpPr>
          <p:nvPr>
            <p:ph type="dt" idx="31"/>
          </p:nvPr>
        </p:nvSpPr>
        <p:spPr>
          <a:xfrm>
            <a:off x="5997240" y="22464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0" name="PlaceHolder 5"/>
          <p:cNvSpPr>
            <a:spLocks noGrp="1"/>
          </p:cNvSpPr>
          <p:nvPr>
            <p:ph type="ftr" idx="32"/>
          </p:nvPr>
        </p:nvSpPr>
        <p:spPr>
          <a:xfrm>
            <a:off x="4641480" y="5724720"/>
            <a:ext cx="3493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1" name="PlaceHolder 6"/>
          <p:cNvSpPr>
            <a:spLocks noGrp="1"/>
          </p:cNvSpPr>
          <p:nvPr>
            <p:ph type="sldNum" idx="33"/>
          </p:nvPr>
        </p:nvSpPr>
        <p:spPr>
          <a:xfrm>
            <a:off x="4649040" y="224640"/>
            <a:ext cx="13316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1C57C916-ACCB-406C-A923-E1BA9B473923}" type="slidenum">
              <a: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Заголовок и вертикальный текст">
    <p:bg>
      <p:bgPr>
        <a:gradFill rotWithShape="0">
          <a:gsLst>
            <a:gs pos="0">
              <a:srgbClr val="c2f25f"/>
            </a:gs>
            <a:gs pos="62000">
              <a:srgbClr val="92bd3f"/>
            </a:gs>
            <a:gs pos="100000">
              <a:srgbClr val="80a43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Group 41"/>
          <p:cNvGrpSpPr/>
          <p:nvPr/>
        </p:nvGrpSpPr>
        <p:grpSpPr>
          <a:xfrm>
            <a:off x="-567360" y="0"/>
            <a:ext cx="10458360" cy="7116480"/>
            <a:chOff x="-567360" y="0"/>
            <a:chExt cx="10458360" cy="7116480"/>
          </a:xfrm>
        </p:grpSpPr>
        <p:grpSp>
          <p:nvGrpSpPr>
            <p:cNvPr id="91" name="Group 44"/>
            <p:cNvGrpSpPr/>
            <p:nvPr/>
          </p:nvGrpSpPr>
          <p:grpSpPr>
            <a:xfrm>
              <a:off x="77760" y="0"/>
              <a:ext cx="9144000" cy="6858000"/>
              <a:chOff x="77760" y="0"/>
              <a:chExt cx="9144000" cy="6858000"/>
            </a:xfrm>
          </p:grpSpPr>
          <p:grpSp>
            <p:nvGrpSpPr>
              <p:cNvPr id="92" name="Group 4"/>
              <p:cNvGrpSpPr/>
              <p:nvPr/>
            </p:nvGrpSpPr>
            <p:grpSpPr>
              <a:xfrm>
                <a:off x="77760" y="0"/>
                <a:ext cx="2514240" cy="6857640"/>
                <a:chOff x="77760" y="0"/>
                <a:chExt cx="2514240" cy="6857640"/>
              </a:xfrm>
            </p:grpSpPr>
            <p:sp>
              <p:nvSpPr>
                <p:cNvPr id="93" name="Rectangle 112"/>
                <p:cNvSpPr/>
                <p:nvPr/>
              </p:nvSpPr>
              <p:spPr>
                <a:xfrm>
                  <a:off x="992160" y="0"/>
                  <a:ext cx="1599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94" name="Rectangle 2"/>
                <p:cNvSpPr/>
                <p:nvPr/>
              </p:nvSpPr>
              <p:spPr>
                <a:xfrm>
                  <a:off x="77760" y="0"/>
                  <a:ext cx="456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95" name="Rectangle 3"/>
                <p:cNvSpPr/>
                <p:nvPr/>
              </p:nvSpPr>
              <p:spPr>
                <a:xfrm>
                  <a:off x="306360" y="0"/>
                  <a:ext cx="76176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</p:grpSp>
          <p:grpSp>
            <p:nvGrpSpPr>
              <p:cNvPr id="96" name="Group 5"/>
              <p:cNvGrpSpPr/>
              <p:nvPr/>
            </p:nvGrpSpPr>
            <p:grpSpPr>
              <a:xfrm>
                <a:off x="500400" y="0"/>
                <a:ext cx="2514240" cy="6857640"/>
                <a:chOff x="500400" y="0"/>
                <a:chExt cx="2514240" cy="6857640"/>
              </a:xfrm>
            </p:grpSpPr>
            <p:sp>
              <p:nvSpPr>
                <p:cNvPr id="97" name="Rectangle 109"/>
                <p:cNvSpPr/>
                <p:nvPr/>
              </p:nvSpPr>
              <p:spPr>
                <a:xfrm>
                  <a:off x="1414800" y="0"/>
                  <a:ext cx="1599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98" name="Rectangle 110"/>
                <p:cNvSpPr/>
                <p:nvPr/>
              </p:nvSpPr>
              <p:spPr>
                <a:xfrm>
                  <a:off x="500400" y="0"/>
                  <a:ext cx="456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99" name="Rectangle 111"/>
                <p:cNvSpPr/>
                <p:nvPr/>
              </p:nvSpPr>
              <p:spPr>
                <a:xfrm>
                  <a:off x="729000" y="0"/>
                  <a:ext cx="76176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</p:grpSp>
          <p:grpSp>
            <p:nvGrpSpPr>
              <p:cNvPr id="100" name="Group 9"/>
              <p:cNvGrpSpPr/>
              <p:nvPr/>
            </p:nvGrpSpPr>
            <p:grpSpPr>
              <a:xfrm>
                <a:off x="6707520" y="360"/>
                <a:ext cx="2514240" cy="6857640"/>
                <a:chOff x="6707520" y="360"/>
                <a:chExt cx="2514240" cy="6857640"/>
              </a:xfrm>
            </p:grpSpPr>
            <p:sp>
              <p:nvSpPr>
                <p:cNvPr id="101" name="Rectangle 106"/>
                <p:cNvSpPr/>
                <p:nvPr/>
              </p:nvSpPr>
              <p:spPr>
                <a:xfrm rot="10800000">
                  <a:off x="6707520" y="360"/>
                  <a:ext cx="1599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102" name="Rectangle 107"/>
                <p:cNvSpPr/>
                <p:nvPr/>
              </p:nvSpPr>
              <p:spPr>
                <a:xfrm rot="10800000">
                  <a:off x="8764920" y="360"/>
                  <a:ext cx="456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103" name="Rectangle 108"/>
                <p:cNvSpPr/>
                <p:nvPr/>
              </p:nvSpPr>
              <p:spPr>
                <a:xfrm rot="10800000">
                  <a:off x="8231400" y="360"/>
                  <a:ext cx="76176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87640" y="0"/>
                <a:ext cx="2819160" cy="6857640"/>
              </a:xfrm>
              <a:prstGeom prst="rect">
                <a:avLst/>
              </a:prstGeom>
              <a:solidFill>
                <a:schemeClr val="l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US" sz="1800" strike="noStrike" u="none">
                  <a:solidFill>
                    <a:schemeClr val="lt1"/>
                  </a:solidFill>
                  <a:effectLst/>
                  <a:uFillTx/>
                  <a:latin typeface="Century Gothic"/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973240" y="0"/>
                <a:ext cx="456840" cy="6857640"/>
              </a:xfrm>
              <a:prstGeom prst="rect">
                <a:avLst/>
              </a:prstGeom>
              <a:solidFill>
                <a:schemeClr val="l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US" sz="1800" strike="noStrike" u="none">
                  <a:solidFill>
                    <a:schemeClr val="lt1"/>
                  </a:solidFill>
                  <a:effectLst/>
                  <a:uFillTx/>
                  <a:latin typeface="Century Gothic"/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201840" y="0"/>
                <a:ext cx="761760" cy="6857640"/>
              </a:xfrm>
              <a:prstGeom prst="rect">
                <a:avLst/>
              </a:prstGeom>
              <a:solidFill>
                <a:schemeClr val="l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US" sz="1800" strike="noStrike" u="none">
                  <a:solidFill>
                    <a:schemeClr val="lt1"/>
                  </a:solidFill>
                  <a:effectLst/>
                  <a:uFillTx/>
                  <a:latin typeface="Century Gothic"/>
                </a:endParaRPr>
              </a:p>
            </p:txBody>
          </p:sp>
        </p:grpSp>
        <p:sp>
          <p:nvSpPr>
            <p:cNvPr id="107" name="Freeform 43"/>
            <p:cNvSpPr/>
            <p:nvPr/>
          </p:nvSpPr>
          <p:spPr>
            <a:xfrm>
              <a:off x="65880" y="5034960"/>
              <a:ext cx="9143640" cy="1175400"/>
            </a:xfrm>
            <a:custGeom>
              <a:avLst/>
              <a:gdLst>
                <a:gd name="textAreaLeft" fmla="*/ 0 w 9143640"/>
                <a:gd name="textAreaRight" fmla="*/ 9144000 w 9143640"/>
                <a:gd name="textAreaTop" fmla="*/ 0 h 1175400"/>
                <a:gd name="textAreaBottom" fmla="*/ 1175760 h 1175400"/>
                <a:gd name="GluePoint1X" fmla="*/ 0 w 9144000"/>
                <a:gd name="GluePoint1Y" fmla="*/ 1116279 h 1175655"/>
                <a:gd name="GluePoint2X" fmla="*/ 1674420 w 9144000"/>
                <a:gd name="GluePoint2Y" fmla="*/ 1163780 h 1175655"/>
                <a:gd name="GluePoint3X" fmla="*/ 4120737 w 9144000"/>
                <a:gd name="GluePoint3Y" fmla="*/ 1045027 h 1175655"/>
                <a:gd name="GluePoint4X" fmla="*/ 7172696 w 9144000"/>
                <a:gd name="GluePoint4Y" fmla="*/ 605640 h 1175655"/>
                <a:gd name="GluePoint5X" fmla="*/ 9144000 w 9144000"/>
                <a:gd name="GluePoint5Y" fmla="*/ 0 h 1175655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08" name="Freeform 44"/>
            <p:cNvSpPr/>
            <p:nvPr/>
          </p:nvSpPr>
          <p:spPr>
            <a:xfrm>
              <a:off x="65880" y="3467520"/>
              <a:ext cx="9143640" cy="890280"/>
            </a:xfrm>
            <a:custGeom>
              <a:avLst/>
              <a:gdLst>
                <a:gd name="textAreaLeft" fmla="*/ 0 w 9143640"/>
                <a:gd name="textAreaRight" fmla="*/ 9144000 w 9143640"/>
                <a:gd name="textAreaTop" fmla="*/ 0 h 890280"/>
                <a:gd name="textAreaBottom" fmla="*/ 890640 h 890280"/>
                <a:gd name="GluePoint1X" fmla="*/ 0 w 9144000"/>
                <a:gd name="GluePoint1Y" fmla="*/ 890650 h 890650"/>
                <a:gd name="GluePoint2X" fmla="*/ 1045028 w 9144000"/>
                <a:gd name="GluePoint2Y" fmla="*/ 475013 h 890650"/>
                <a:gd name="GluePoint3X" fmla="*/ 3111335 w 9144000"/>
                <a:gd name="GluePoint3Y" fmla="*/ 71252 h 890650"/>
                <a:gd name="GluePoint4X" fmla="*/ 5913911 w 9144000"/>
                <a:gd name="GluePoint4Y" fmla="*/ 71252 h 890650"/>
                <a:gd name="GluePoint5X" fmla="*/ 9144000 w 9144000"/>
                <a:gd name="GluePoint5Y" fmla="*/ 498764 h 89065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09" name="Freeform 45"/>
            <p:cNvSpPr/>
            <p:nvPr/>
          </p:nvSpPr>
          <p:spPr>
            <a:xfrm>
              <a:off x="54000" y="5640840"/>
              <a:ext cx="3004200" cy="1211040"/>
            </a:xfrm>
            <a:custGeom>
              <a:avLst/>
              <a:gdLst>
                <a:gd name="textAreaLeft" fmla="*/ 0 w 3004200"/>
                <a:gd name="textAreaRight" fmla="*/ 3004560 w 3004200"/>
                <a:gd name="textAreaTop" fmla="*/ 0 h 1211040"/>
                <a:gd name="textAreaBottom" fmla="*/ 1211400 h 1211040"/>
                <a:gd name="GluePoint1X" fmla="*/ 0 w 3004457"/>
                <a:gd name="GluePoint1Y" fmla="*/ 0 h 1211283"/>
                <a:gd name="GluePoint2X" fmla="*/ 3004457 w 3004457"/>
                <a:gd name="GluePoint2Y" fmla="*/ 1211283 h 1211283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</a:cxnLst>
              <a:rect l="textAreaLeft" t="textAreaTop" r="textAreaRight" b="textAreaBottom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10" name="Freeform 46"/>
            <p:cNvSpPr/>
            <p:nvPr/>
          </p:nvSpPr>
          <p:spPr>
            <a:xfrm>
              <a:off x="65880" y="5284440"/>
              <a:ext cx="9143640" cy="1478160"/>
            </a:xfrm>
            <a:custGeom>
              <a:avLst/>
              <a:gdLst>
                <a:gd name="textAreaLeft" fmla="*/ 0 w 9143640"/>
                <a:gd name="textAreaRight" fmla="*/ 9144000 w 9143640"/>
                <a:gd name="textAreaTop" fmla="*/ 0 h 1478160"/>
                <a:gd name="textAreaBottom" fmla="*/ 1478520 h 1478160"/>
                <a:gd name="GluePoint1X" fmla="*/ 0 w 9144000"/>
                <a:gd name="GluePoint1Y" fmla="*/ 0 h 1478478"/>
                <a:gd name="GluePoint2X" fmla="*/ 1104405 w 9144000"/>
                <a:gd name="GluePoint2Y" fmla="*/ 344385 h 1478478"/>
                <a:gd name="GluePoint3X" fmla="*/ 3194462 w 9144000"/>
                <a:gd name="GluePoint3Y" fmla="*/ 866899 h 1478478"/>
                <a:gd name="GluePoint4X" fmla="*/ 5676405 w 9144000"/>
                <a:gd name="GluePoint4Y" fmla="*/ 1282536 h 1478478"/>
                <a:gd name="GluePoint5X" fmla="*/ 7730836 w 9144000"/>
                <a:gd name="GluePoint5Y" fmla="*/ 1448790 h 1478478"/>
                <a:gd name="GluePoint6X" fmla="*/ 8573984 w 9144000"/>
                <a:gd name="GluePoint6Y" fmla="*/ 1460665 h 1478478"/>
                <a:gd name="GluePoint7X" fmla="*/ 9144000 w 9144000"/>
                <a:gd name="GluePoint7Y" fmla="*/ 1425039 h 1478478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11" name="Freeform 48"/>
            <p:cNvSpPr/>
            <p:nvPr/>
          </p:nvSpPr>
          <p:spPr>
            <a:xfrm>
              <a:off x="2215080" y="5132160"/>
              <a:ext cx="6982200" cy="1719720"/>
            </a:xfrm>
            <a:custGeom>
              <a:avLst/>
              <a:gdLst>
                <a:gd name="textAreaLeft" fmla="*/ 0 w 6982200"/>
                <a:gd name="textAreaRight" fmla="*/ 6982560 w 6982200"/>
                <a:gd name="textAreaTop" fmla="*/ 0 h 1719720"/>
                <a:gd name="textAreaBottom" fmla="*/ 1720080 h 1719720"/>
                <a:gd name="GluePoint1X" fmla="*/ 0 w 6982691"/>
                <a:gd name="GluePoint1Y" fmla="*/ 1719942 h 1719942"/>
                <a:gd name="GluePoint2X" fmla="*/ 546265 w 6982691"/>
                <a:gd name="GluePoint2Y" fmla="*/ 1185553 h 1719942"/>
                <a:gd name="GluePoint3X" fmla="*/ 1330037 w 6982691"/>
                <a:gd name="GluePoint3Y" fmla="*/ 710540 h 1719942"/>
                <a:gd name="GluePoint4X" fmla="*/ 2078182 w 6982691"/>
                <a:gd name="GluePoint4Y" fmla="*/ 437407 h 1719942"/>
                <a:gd name="GluePoint5X" fmla="*/ 3348842 w 6982691"/>
                <a:gd name="GluePoint5Y" fmla="*/ 152399 h 1719942"/>
                <a:gd name="GluePoint6X" fmla="*/ 4001985 w 6982691"/>
                <a:gd name="GluePoint6Y" fmla="*/ 69272 h 1719942"/>
                <a:gd name="GluePoint7X" fmla="*/ 5047013 w 6982691"/>
                <a:gd name="GluePoint7Y" fmla="*/ 9896 h 1719942"/>
                <a:gd name="GluePoint8X" fmla="*/ 5890161 w 6982691"/>
                <a:gd name="GluePoint8Y" fmla="*/ 9896 h 1719942"/>
                <a:gd name="GluePoint9X" fmla="*/ 6495803 w 6982691"/>
                <a:gd name="GluePoint9Y" fmla="*/ 9896 h 1719942"/>
                <a:gd name="GluePoint10X" fmla="*/ 6899564 w 6982691"/>
                <a:gd name="GluePoint10Y" fmla="*/ 33646 h 1719942"/>
                <a:gd name="GluePoint11X" fmla="*/ 6982691 w 6982691"/>
                <a:gd name="GluePoint11Y" fmla="*/ 45522 h 171994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</a:cxnLst>
              <a:rect l="textAreaLeft" t="textAreaTop" r="textAreaRight" b="textAreaBottom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12" name="Hexagon 49"/>
            <p:cNvSpPr/>
            <p:nvPr/>
          </p:nvSpPr>
          <p:spPr>
            <a:xfrm rot="1800000">
              <a:off x="3073680" y="285912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10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13" name="Hexagon 50"/>
            <p:cNvSpPr/>
            <p:nvPr/>
          </p:nvSpPr>
          <p:spPr>
            <a:xfrm rot="1800000">
              <a:off x="3797640" y="412596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14" name="Hexagon 51"/>
            <p:cNvSpPr/>
            <p:nvPr/>
          </p:nvSpPr>
          <p:spPr>
            <a:xfrm rot="1800000">
              <a:off x="3807360" y="15922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15" name="Hexagon 52"/>
            <p:cNvSpPr/>
            <p:nvPr/>
          </p:nvSpPr>
          <p:spPr>
            <a:xfrm rot="1800000">
              <a:off x="3054600" y="32544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4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16" name="Hexagon 53"/>
            <p:cNvSpPr/>
            <p:nvPr/>
          </p:nvSpPr>
          <p:spPr>
            <a:xfrm rot="1800000">
              <a:off x="4540680" y="53830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6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17" name="Freeform 54"/>
            <p:cNvSpPr/>
            <p:nvPr/>
          </p:nvSpPr>
          <p:spPr>
            <a:xfrm rot="1800000">
              <a:off x="-304560" y="4201200"/>
              <a:ext cx="1261080" cy="1387800"/>
            </a:xfrm>
            <a:custGeom>
              <a:avLst/>
              <a:gdLst>
                <a:gd name="textAreaLeft" fmla="*/ 0 w 1261080"/>
                <a:gd name="textAreaRight" fmla="*/ 1261440 w 1261080"/>
                <a:gd name="textAreaTop" fmla="*/ 0 h 1387800"/>
                <a:gd name="textAreaBottom" fmla="*/ 1388160 h 1387800"/>
                <a:gd name="GluePoint1X" fmla="*/ 0 w 1261499"/>
                <a:gd name="GluePoint1Y" fmla="*/ 105098 h 1388236"/>
                <a:gd name="GluePoint2X" fmla="*/ 56357 w 1261499"/>
                <a:gd name="GluePoint2Y" fmla="*/ 0 h 1388236"/>
                <a:gd name="GluePoint3X" fmla="*/ 865241 w 1261499"/>
                <a:gd name="GluePoint3Y" fmla="*/ 0 h 1388236"/>
                <a:gd name="GluePoint4X" fmla="*/ 1261499 w 1261499"/>
                <a:gd name="GluePoint4Y" fmla="*/ 694118 h 1388236"/>
                <a:gd name="GluePoint5X" fmla="*/ 865241 w 1261499"/>
                <a:gd name="GluePoint5Y" fmla="*/ 1388236 h 1388236"/>
                <a:gd name="GluePoint6X" fmla="*/ 744578 w 1261499"/>
                <a:gd name="GluePoint6Y" fmla="*/ 1387893 h 1388236"/>
                <a:gd name="GluePoint7X" fmla="*/ 0 w 1261499"/>
                <a:gd name="GluePoint7Y" fmla="*/ 105098 h 138823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lt1">
                <a:alpha val="10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18" name="Hexagon 55"/>
            <p:cNvSpPr/>
            <p:nvPr/>
          </p:nvSpPr>
          <p:spPr>
            <a:xfrm rot="1800000">
              <a:off x="101880" y="540216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19" name="Hexagon 56"/>
            <p:cNvSpPr/>
            <p:nvPr/>
          </p:nvSpPr>
          <p:spPr>
            <a:xfrm rot="1800000">
              <a:off x="130680" y="284940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20" name="Hexagon 57"/>
            <p:cNvSpPr/>
            <p:nvPr/>
          </p:nvSpPr>
          <p:spPr>
            <a:xfrm rot="1800000">
              <a:off x="854280" y="412596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21" name="Hexagon 58"/>
            <p:cNvSpPr/>
            <p:nvPr/>
          </p:nvSpPr>
          <p:spPr>
            <a:xfrm rot="1800000">
              <a:off x="1587960" y="541152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22" name="Hexagon 59"/>
            <p:cNvSpPr/>
            <p:nvPr/>
          </p:nvSpPr>
          <p:spPr>
            <a:xfrm rot="1800000">
              <a:off x="1607040" y="285912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23" name="Hexagon 94"/>
            <p:cNvSpPr/>
            <p:nvPr/>
          </p:nvSpPr>
          <p:spPr>
            <a:xfrm rot="1800000">
              <a:off x="873360" y="15634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24" name="Hexagon 95"/>
            <p:cNvSpPr/>
            <p:nvPr/>
          </p:nvSpPr>
          <p:spPr>
            <a:xfrm rot="1800000">
              <a:off x="6883920" y="41446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10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25" name="Hexagon 96"/>
            <p:cNvSpPr/>
            <p:nvPr/>
          </p:nvSpPr>
          <p:spPr>
            <a:xfrm rot="1800000">
              <a:off x="7626600" y="542124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26" name="Hexagon 97"/>
            <p:cNvSpPr/>
            <p:nvPr/>
          </p:nvSpPr>
          <p:spPr>
            <a:xfrm rot="1800000">
              <a:off x="7626600" y="28684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27" name="Freeform 98"/>
            <p:cNvSpPr/>
            <p:nvPr/>
          </p:nvSpPr>
          <p:spPr>
            <a:xfrm rot="1800000">
              <a:off x="8384040" y="4055400"/>
              <a:ext cx="1243080" cy="1387800"/>
            </a:xfrm>
            <a:custGeom>
              <a:avLst/>
              <a:gdLst>
                <a:gd name="textAreaLeft" fmla="*/ 0 w 1243080"/>
                <a:gd name="textAreaRight" fmla="*/ 1243440 w 1243080"/>
                <a:gd name="textAreaTop" fmla="*/ 0 h 1387800"/>
                <a:gd name="textAreaBottom" fmla="*/ 1388160 h 1387800"/>
                <a:gd name="GluePoint1X" fmla="*/ 0 w 1243407"/>
                <a:gd name="GluePoint1Y" fmla="*/ 694118 h 1388236"/>
                <a:gd name="GluePoint2X" fmla="*/ 396258 w 1243407"/>
                <a:gd name="GluePoint2Y" fmla="*/ 0 h 1388236"/>
                <a:gd name="GluePoint3X" fmla="*/ 474029 w 1243407"/>
                <a:gd name="GluePoint3Y" fmla="*/ 4016 h 1388236"/>
                <a:gd name="GluePoint4X" fmla="*/ 1243407 w 1243407"/>
                <a:gd name="GluePoint4Y" fmla="*/ 1325983 h 1388236"/>
                <a:gd name="GluePoint5X" fmla="*/ 1205142 w 1243407"/>
                <a:gd name="GluePoint5Y" fmla="*/ 1388236 h 1388236"/>
                <a:gd name="GluePoint6X" fmla="*/ 396258 w 1243407"/>
                <a:gd name="GluePoint6Y" fmla="*/ 1388236 h 1388236"/>
                <a:gd name="GluePoint7X" fmla="*/ 0 w 1243407"/>
                <a:gd name="GluePoint7Y" fmla="*/ 694118 h 138823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lt1">
                <a:alpha val="4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28" name="Freeform 99"/>
            <p:cNvSpPr/>
            <p:nvPr/>
          </p:nvSpPr>
          <p:spPr>
            <a:xfrm rot="1800000">
              <a:off x="8384040" y="1511280"/>
              <a:ext cx="1241640" cy="1388520"/>
            </a:xfrm>
            <a:custGeom>
              <a:avLst/>
              <a:gdLst>
                <a:gd name="textAreaLeft" fmla="*/ 0 w 1241640"/>
                <a:gd name="textAreaRight" fmla="*/ 1242000 w 1241640"/>
                <a:gd name="textAreaTop" fmla="*/ 0 h 1388520"/>
                <a:gd name="textAreaBottom" fmla="*/ 1388880 h 1388520"/>
                <a:gd name="GluePoint1X" fmla="*/ 0 w 1241871"/>
                <a:gd name="GluePoint1Y" fmla="*/ 694704 h 1388822"/>
                <a:gd name="GluePoint2X" fmla="*/ 396258 w 1241871"/>
                <a:gd name="GluePoint2Y" fmla="*/ 586 h 1388822"/>
                <a:gd name="GluePoint3X" fmla="*/ 482002 w 1241871"/>
                <a:gd name="GluePoint3Y" fmla="*/ 0 h 1388822"/>
                <a:gd name="GluePoint4X" fmla="*/ 1241871 w 1241871"/>
                <a:gd name="GluePoint4Y" fmla="*/ 1323912 h 1388822"/>
                <a:gd name="GluePoint5X" fmla="*/ 1205142 w 1241871"/>
                <a:gd name="GluePoint5Y" fmla="*/ 1388822 h 1388822"/>
                <a:gd name="GluePoint6X" fmla="*/ 396258 w 1241871"/>
                <a:gd name="GluePoint6Y" fmla="*/ 1388822 h 1388822"/>
                <a:gd name="GluePoint7X" fmla="*/ 0 w 1241871"/>
                <a:gd name="GluePoint7Y" fmla="*/ 694704 h 138882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129" name="Rectangle 65"/>
          <p:cNvSpPr/>
          <p:nvPr/>
        </p:nvSpPr>
        <p:spPr>
          <a:xfrm>
            <a:off x="457200" y="333360"/>
            <a:ext cx="8229240" cy="6185160"/>
          </a:xfrm>
          <a:prstGeom prst="rect">
            <a:avLst/>
          </a:prstGeom>
          <a:solidFill>
            <a:schemeClr val="bg1"/>
          </a:solidFill>
          <a:ln w="6350"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130" name="Rectangle 69"/>
          <p:cNvSpPr/>
          <p:nvPr/>
        </p:nvSpPr>
        <p:spPr>
          <a:xfrm>
            <a:off x="4561200" y="-21600"/>
            <a:ext cx="3678840" cy="698760"/>
          </a:xfrm>
          <a:prstGeom prst="rect">
            <a:avLst/>
          </a:prstGeom>
          <a:solidFill>
            <a:srgbClr val="f5f5f5"/>
          </a:solidFill>
          <a:ln>
            <a:solidFill>
              <a:srgbClr val="caf278">
                <a:lumMod val="5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131" name="Rectangle 70"/>
          <p:cNvSpPr/>
          <p:nvPr/>
        </p:nvSpPr>
        <p:spPr>
          <a:xfrm>
            <a:off x="4649040" y="-21600"/>
            <a:ext cx="3504960" cy="623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0" lang="ru-RU" sz="4000" strike="noStrike" u="none">
                <a:solidFill>
                  <a:schemeClr val="accent1"/>
                </a:solidFill>
                <a:effectLst/>
                <a:uFillTx/>
                <a:latin typeface="Century Gothic"/>
              </a:rPr>
              <a:t>Образец заголовка</a:t>
            </a:r>
            <a:endParaRPr b="0" lang="ru-RU" sz="4000" strike="noStrike" u="non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 type="body"/>
          </p:nvPr>
        </p:nvSpPr>
        <p:spPr>
          <a:xfrm>
            <a:off x="1043640" y="2323800"/>
            <a:ext cx="6777000" cy="3508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274320" defTabSz="914400">
              <a:lnSpc>
                <a:spcPct val="100000"/>
              </a:lnSpc>
              <a:spcBef>
                <a:spcPts val="479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b="0" lang="ru-RU" sz="24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Образец текста</a:t>
            </a:r>
            <a:endParaRPr b="0" lang="ru-RU" sz="24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1" marL="640080" indent="-274320" defTabSz="914400">
              <a:lnSpc>
                <a:spcPct val="100000"/>
              </a:lnSpc>
              <a:spcBef>
                <a:spcPts val="439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b="0" lang="ru-RU" sz="22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Второй уровень</a:t>
            </a:r>
            <a:endParaRPr b="0" lang="ru-RU" sz="22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2" marL="914400" indent="-228600" defTabSz="914400">
              <a:lnSpc>
                <a:spcPct val="100000"/>
              </a:lnSpc>
              <a:spcBef>
                <a:spcPts val="400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b="0" lang="ru-RU" sz="20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Третий уровень</a:t>
            </a:r>
            <a:endParaRPr b="0" lang="ru-RU" sz="20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3" marL="1124640" indent="-228600" defTabSz="914400">
              <a:lnSpc>
                <a:spcPct val="100000"/>
              </a:lnSpc>
              <a:spcBef>
                <a:spcPts val="360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b="0" lang="ru-RU" sz="18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Четвертый уровень</a:t>
            </a:r>
            <a:endParaRPr b="0" lang="ru-RU" sz="18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4" marL="1325880" indent="-228600" defTabSz="914400">
              <a:lnSpc>
                <a:spcPct val="100000"/>
              </a:lnSpc>
              <a:spcBef>
                <a:spcPts val="320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b="0" lang="ru-RU" sz="16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Пятый уровень</a:t>
            </a:r>
            <a:endParaRPr b="0" lang="ru-RU" sz="16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</p:txBody>
      </p:sp>
      <p:sp>
        <p:nvSpPr>
          <p:cNvPr id="134" name="PlaceHolder 3"/>
          <p:cNvSpPr>
            <a:spLocks noGrp="1"/>
          </p:cNvSpPr>
          <p:nvPr>
            <p:ph type="dt" idx="4"/>
          </p:nvPr>
        </p:nvSpPr>
        <p:spPr>
          <a:xfrm>
            <a:off x="5997240" y="22464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PlaceHolder 4"/>
          <p:cNvSpPr>
            <a:spLocks noGrp="1"/>
          </p:cNvSpPr>
          <p:nvPr>
            <p:ph type="ftr" idx="5"/>
          </p:nvPr>
        </p:nvSpPr>
        <p:spPr>
          <a:xfrm>
            <a:off x="4641480" y="5852160"/>
            <a:ext cx="35017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PlaceHolder 5"/>
          <p:cNvSpPr>
            <a:spLocks noGrp="1"/>
          </p:cNvSpPr>
          <p:nvPr>
            <p:ph type="sldNum" idx="6"/>
          </p:nvPr>
        </p:nvSpPr>
        <p:spPr>
          <a:xfrm>
            <a:off x="4649040" y="224640"/>
            <a:ext cx="13316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E8999D3C-C2F4-4F0A-84CA-B795F4C721C8}" type="slidenum">
              <a: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Вертикальный заголовок и текст">
    <p:bg>
      <p:bgPr>
        <a:gradFill rotWithShape="0">
          <a:gsLst>
            <a:gs pos="0">
              <a:srgbClr val="c2f25f"/>
            </a:gs>
            <a:gs pos="62000">
              <a:srgbClr val="92bd3f"/>
            </a:gs>
            <a:gs pos="100000">
              <a:srgbClr val="80a43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7" name="Group 41"/>
          <p:cNvGrpSpPr/>
          <p:nvPr/>
        </p:nvGrpSpPr>
        <p:grpSpPr>
          <a:xfrm>
            <a:off x="-567360" y="0"/>
            <a:ext cx="10458360" cy="7116480"/>
            <a:chOff x="-567360" y="0"/>
            <a:chExt cx="10458360" cy="7116480"/>
          </a:xfrm>
        </p:grpSpPr>
        <p:grpSp>
          <p:nvGrpSpPr>
            <p:cNvPr id="138" name="Group 44"/>
            <p:cNvGrpSpPr/>
            <p:nvPr/>
          </p:nvGrpSpPr>
          <p:grpSpPr>
            <a:xfrm>
              <a:off x="77760" y="0"/>
              <a:ext cx="9144000" cy="6858000"/>
              <a:chOff x="77760" y="0"/>
              <a:chExt cx="9144000" cy="6858000"/>
            </a:xfrm>
          </p:grpSpPr>
          <p:grpSp>
            <p:nvGrpSpPr>
              <p:cNvPr id="139" name="Group 4"/>
              <p:cNvGrpSpPr/>
              <p:nvPr/>
            </p:nvGrpSpPr>
            <p:grpSpPr>
              <a:xfrm>
                <a:off x="77760" y="0"/>
                <a:ext cx="2514240" cy="6857640"/>
                <a:chOff x="77760" y="0"/>
                <a:chExt cx="2514240" cy="6857640"/>
              </a:xfrm>
            </p:grpSpPr>
            <p:sp>
              <p:nvSpPr>
                <p:cNvPr id="140" name="Rectangle 112"/>
                <p:cNvSpPr/>
                <p:nvPr/>
              </p:nvSpPr>
              <p:spPr>
                <a:xfrm>
                  <a:off x="992160" y="0"/>
                  <a:ext cx="1599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141" name="Rectangle 2"/>
                <p:cNvSpPr/>
                <p:nvPr/>
              </p:nvSpPr>
              <p:spPr>
                <a:xfrm>
                  <a:off x="77760" y="0"/>
                  <a:ext cx="456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142" name="Rectangle 3"/>
                <p:cNvSpPr/>
                <p:nvPr/>
              </p:nvSpPr>
              <p:spPr>
                <a:xfrm>
                  <a:off x="306360" y="0"/>
                  <a:ext cx="76176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</p:grpSp>
          <p:grpSp>
            <p:nvGrpSpPr>
              <p:cNvPr id="143" name="Group 5"/>
              <p:cNvGrpSpPr/>
              <p:nvPr/>
            </p:nvGrpSpPr>
            <p:grpSpPr>
              <a:xfrm>
                <a:off x="500400" y="0"/>
                <a:ext cx="2514240" cy="6857640"/>
                <a:chOff x="500400" y="0"/>
                <a:chExt cx="2514240" cy="6857640"/>
              </a:xfrm>
            </p:grpSpPr>
            <p:sp>
              <p:nvSpPr>
                <p:cNvPr id="144" name="Rectangle 109"/>
                <p:cNvSpPr/>
                <p:nvPr/>
              </p:nvSpPr>
              <p:spPr>
                <a:xfrm>
                  <a:off x="1414800" y="0"/>
                  <a:ext cx="1599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145" name="Rectangle 110"/>
                <p:cNvSpPr/>
                <p:nvPr/>
              </p:nvSpPr>
              <p:spPr>
                <a:xfrm>
                  <a:off x="500400" y="0"/>
                  <a:ext cx="456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146" name="Rectangle 111"/>
                <p:cNvSpPr/>
                <p:nvPr/>
              </p:nvSpPr>
              <p:spPr>
                <a:xfrm>
                  <a:off x="729000" y="0"/>
                  <a:ext cx="76176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</p:grpSp>
          <p:grpSp>
            <p:nvGrpSpPr>
              <p:cNvPr id="147" name="Group 9"/>
              <p:cNvGrpSpPr/>
              <p:nvPr/>
            </p:nvGrpSpPr>
            <p:grpSpPr>
              <a:xfrm>
                <a:off x="6707520" y="360"/>
                <a:ext cx="2514240" cy="6857640"/>
                <a:chOff x="6707520" y="360"/>
                <a:chExt cx="2514240" cy="6857640"/>
              </a:xfrm>
            </p:grpSpPr>
            <p:sp>
              <p:nvSpPr>
                <p:cNvPr id="148" name="Rectangle 106"/>
                <p:cNvSpPr/>
                <p:nvPr/>
              </p:nvSpPr>
              <p:spPr>
                <a:xfrm rot="10800000">
                  <a:off x="6707520" y="360"/>
                  <a:ext cx="1599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149" name="Rectangle 107"/>
                <p:cNvSpPr/>
                <p:nvPr/>
              </p:nvSpPr>
              <p:spPr>
                <a:xfrm rot="10800000">
                  <a:off x="8764920" y="360"/>
                  <a:ext cx="456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150" name="Rectangle 108"/>
                <p:cNvSpPr/>
                <p:nvPr/>
              </p:nvSpPr>
              <p:spPr>
                <a:xfrm rot="10800000">
                  <a:off x="8231400" y="360"/>
                  <a:ext cx="76176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</p:grpSp>
          <p:sp>
            <p:nvSpPr>
              <p:cNvPr id="151" name="Rectangle 103"/>
              <p:cNvSpPr/>
              <p:nvPr/>
            </p:nvSpPr>
            <p:spPr>
              <a:xfrm>
                <a:off x="3887640" y="0"/>
                <a:ext cx="2819160" cy="6857640"/>
              </a:xfrm>
              <a:prstGeom prst="rect">
                <a:avLst/>
              </a:prstGeom>
              <a:solidFill>
                <a:schemeClr val="l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US" sz="1800" strike="noStrike" u="none">
                  <a:solidFill>
                    <a:schemeClr val="lt1"/>
                  </a:solidFill>
                  <a:effectLst/>
                  <a:uFillTx/>
                  <a:latin typeface="Century Gothic"/>
                </a:endParaRPr>
              </a:p>
            </p:txBody>
          </p:sp>
          <p:sp>
            <p:nvSpPr>
              <p:cNvPr id="152" name="Rectangle 104"/>
              <p:cNvSpPr/>
              <p:nvPr/>
            </p:nvSpPr>
            <p:spPr>
              <a:xfrm>
                <a:off x="2973240" y="0"/>
                <a:ext cx="456840" cy="6857640"/>
              </a:xfrm>
              <a:prstGeom prst="rect">
                <a:avLst/>
              </a:prstGeom>
              <a:solidFill>
                <a:schemeClr val="l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US" sz="1800" strike="noStrike" u="none">
                  <a:solidFill>
                    <a:schemeClr val="lt1"/>
                  </a:solidFill>
                  <a:effectLst/>
                  <a:uFillTx/>
                  <a:latin typeface="Century Gothic"/>
                </a:endParaRPr>
              </a:p>
            </p:txBody>
          </p:sp>
          <p:sp>
            <p:nvSpPr>
              <p:cNvPr id="153" name="Rectangle 105"/>
              <p:cNvSpPr/>
              <p:nvPr/>
            </p:nvSpPr>
            <p:spPr>
              <a:xfrm>
                <a:off x="3201840" y="0"/>
                <a:ext cx="761760" cy="6857640"/>
              </a:xfrm>
              <a:prstGeom prst="rect">
                <a:avLst/>
              </a:prstGeom>
              <a:solidFill>
                <a:schemeClr val="l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US" sz="1800" strike="noStrike" u="none">
                  <a:solidFill>
                    <a:schemeClr val="lt1"/>
                  </a:solidFill>
                  <a:effectLst/>
                  <a:uFillTx/>
                  <a:latin typeface="Century Gothic"/>
                </a:endParaRPr>
              </a:p>
            </p:txBody>
          </p:sp>
        </p:grpSp>
        <p:sp>
          <p:nvSpPr>
            <p:cNvPr id="154" name="Freeform 43"/>
            <p:cNvSpPr/>
            <p:nvPr/>
          </p:nvSpPr>
          <p:spPr>
            <a:xfrm>
              <a:off x="65880" y="5034960"/>
              <a:ext cx="9143640" cy="1175400"/>
            </a:xfrm>
            <a:custGeom>
              <a:avLst/>
              <a:gdLst>
                <a:gd name="textAreaLeft" fmla="*/ 0 w 9143640"/>
                <a:gd name="textAreaRight" fmla="*/ 9144000 w 9143640"/>
                <a:gd name="textAreaTop" fmla="*/ 0 h 1175400"/>
                <a:gd name="textAreaBottom" fmla="*/ 1175760 h 1175400"/>
                <a:gd name="GluePoint1X" fmla="*/ 0 w 9144000"/>
                <a:gd name="GluePoint1Y" fmla="*/ 1116279 h 1175655"/>
                <a:gd name="GluePoint2X" fmla="*/ 1674420 w 9144000"/>
                <a:gd name="GluePoint2Y" fmla="*/ 1163780 h 1175655"/>
                <a:gd name="GluePoint3X" fmla="*/ 4120737 w 9144000"/>
                <a:gd name="GluePoint3Y" fmla="*/ 1045027 h 1175655"/>
                <a:gd name="GluePoint4X" fmla="*/ 7172696 w 9144000"/>
                <a:gd name="GluePoint4Y" fmla="*/ 605640 h 1175655"/>
                <a:gd name="GluePoint5X" fmla="*/ 9144000 w 9144000"/>
                <a:gd name="GluePoint5Y" fmla="*/ 0 h 1175655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55" name="Freeform 44"/>
            <p:cNvSpPr/>
            <p:nvPr/>
          </p:nvSpPr>
          <p:spPr>
            <a:xfrm>
              <a:off x="65880" y="3467520"/>
              <a:ext cx="9143640" cy="890280"/>
            </a:xfrm>
            <a:custGeom>
              <a:avLst/>
              <a:gdLst>
                <a:gd name="textAreaLeft" fmla="*/ 0 w 9143640"/>
                <a:gd name="textAreaRight" fmla="*/ 9144000 w 9143640"/>
                <a:gd name="textAreaTop" fmla="*/ 0 h 890280"/>
                <a:gd name="textAreaBottom" fmla="*/ 890640 h 890280"/>
                <a:gd name="GluePoint1X" fmla="*/ 0 w 9144000"/>
                <a:gd name="GluePoint1Y" fmla="*/ 890650 h 890650"/>
                <a:gd name="GluePoint2X" fmla="*/ 1045028 w 9144000"/>
                <a:gd name="GluePoint2Y" fmla="*/ 475013 h 890650"/>
                <a:gd name="GluePoint3X" fmla="*/ 3111335 w 9144000"/>
                <a:gd name="GluePoint3Y" fmla="*/ 71252 h 890650"/>
                <a:gd name="GluePoint4X" fmla="*/ 5913911 w 9144000"/>
                <a:gd name="GluePoint4Y" fmla="*/ 71252 h 890650"/>
                <a:gd name="GluePoint5X" fmla="*/ 9144000 w 9144000"/>
                <a:gd name="GluePoint5Y" fmla="*/ 498764 h 89065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56" name="Freeform 45"/>
            <p:cNvSpPr/>
            <p:nvPr/>
          </p:nvSpPr>
          <p:spPr>
            <a:xfrm>
              <a:off x="54000" y="5640840"/>
              <a:ext cx="3004200" cy="1211040"/>
            </a:xfrm>
            <a:custGeom>
              <a:avLst/>
              <a:gdLst>
                <a:gd name="textAreaLeft" fmla="*/ 0 w 3004200"/>
                <a:gd name="textAreaRight" fmla="*/ 3004560 w 3004200"/>
                <a:gd name="textAreaTop" fmla="*/ 0 h 1211040"/>
                <a:gd name="textAreaBottom" fmla="*/ 1211400 h 1211040"/>
                <a:gd name="GluePoint1X" fmla="*/ 0 w 3004457"/>
                <a:gd name="GluePoint1Y" fmla="*/ 0 h 1211283"/>
                <a:gd name="GluePoint2X" fmla="*/ 3004457 w 3004457"/>
                <a:gd name="GluePoint2Y" fmla="*/ 1211283 h 1211283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</a:cxnLst>
              <a:rect l="textAreaLeft" t="textAreaTop" r="textAreaRight" b="textAreaBottom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57" name="Freeform 46"/>
            <p:cNvSpPr/>
            <p:nvPr/>
          </p:nvSpPr>
          <p:spPr>
            <a:xfrm>
              <a:off x="65880" y="5284440"/>
              <a:ext cx="9143640" cy="1478160"/>
            </a:xfrm>
            <a:custGeom>
              <a:avLst/>
              <a:gdLst>
                <a:gd name="textAreaLeft" fmla="*/ 0 w 9143640"/>
                <a:gd name="textAreaRight" fmla="*/ 9144000 w 9143640"/>
                <a:gd name="textAreaTop" fmla="*/ 0 h 1478160"/>
                <a:gd name="textAreaBottom" fmla="*/ 1478520 h 1478160"/>
                <a:gd name="GluePoint1X" fmla="*/ 0 w 9144000"/>
                <a:gd name="GluePoint1Y" fmla="*/ 0 h 1478478"/>
                <a:gd name="GluePoint2X" fmla="*/ 1104405 w 9144000"/>
                <a:gd name="GluePoint2Y" fmla="*/ 344385 h 1478478"/>
                <a:gd name="GluePoint3X" fmla="*/ 3194462 w 9144000"/>
                <a:gd name="GluePoint3Y" fmla="*/ 866899 h 1478478"/>
                <a:gd name="GluePoint4X" fmla="*/ 5676405 w 9144000"/>
                <a:gd name="GluePoint4Y" fmla="*/ 1282536 h 1478478"/>
                <a:gd name="GluePoint5X" fmla="*/ 7730836 w 9144000"/>
                <a:gd name="GluePoint5Y" fmla="*/ 1448790 h 1478478"/>
                <a:gd name="GluePoint6X" fmla="*/ 8573984 w 9144000"/>
                <a:gd name="GluePoint6Y" fmla="*/ 1460665 h 1478478"/>
                <a:gd name="GluePoint7X" fmla="*/ 9144000 w 9144000"/>
                <a:gd name="GluePoint7Y" fmla="*/ 1425039 h 1478478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58" name="Freeform 48"/>
            <p:cNvSpPr/>
            <p:nvPr/>
          </p:nvSpPr>
          <p:spPr>
            <a:xfrm>
              <a:off x="2215080" y="5132160"/>
              <a:ext cx="6982200" cy="1719720"/>
            </a:xfrm>
            <a:custGeom>
              <a:avLst/>
              <a:gdLst>
                <a:gd name="textAreaLeft" fmla="*/ 0 w 6982200"/>
                <a:gd name="textAreaRight" fmla="*/ 6982560 w 6982200"/>
                <a:gd name="textAreaTop" fmla="*/ 0 h 1719720"/>
                <a:gd name="textAreaBottom" fmla="*/ 1720080 h 1719720"/>
                <a:gd name="GluePoint1X" fmla="*/ 0 w 6982691"/>
                <a:gd name="GluePoint1Y" fmla="*/ 1719942 h 1719942"/>
                <a:gd name="GluePoint2X" fmla="*/ 546265 w 6982691"/>
                <a:gd name="GluePoint2Y" fmla="*/ 1185553 h 1719942"/>
                <a:gd name="GluePoint3X" fmla="*/ 1330037 w 6982691"/>
                <a:gd name="GluePoint3Y" fmla="*/ 710540 h 1719942"/>
                <a:gd name="GluePoint4X" fmla="*/ 2078182 w 6982691"/>
                <a:gd name="GluePoint4Y" fmla="*/ 437407 h 1719942"/>
                <a:gd name="GluePoint5X" fmla="*/ 3348842 w 6982691"/>
                <a:gd name="GluePoint5Y" fmla="*/ 152399 h 1719942"/>
                <a:gd name="GluePoint6X" fmla="*/ 4001985 w 6982691"/>
                <a:gd name="GluePoint6Y" fmla="*/ 69272 h 1719942"/>
                <a:gd name="GluePoint7X" fmla="*/ 5047013 w 6982691"/>
                <a:gd name="GluePoint7Y" fmla="*/ 9896 h 1719942"/>
                <a:gd name="GluePoint8X" fmla="*/ 5890161 w 6982691"/>
                <a:gd name="GluePoint8Y" fmla="*/ 9896 h 1719942"/>
                <a:gd name="GluePoint9X" fmla="*/ 6495803 w 6982691"/>
                <a:gd name="GluePoint9Y" fmla="*/ 9896 h 1719942"/>
                <a:gd name="GluePoint10X" fmla="*/ 6899564 w 6982691"/>
                <a:gd name="GluePoint10Y" fmla="*/ 33646 h 1719942"/>
                <a:gd name="GluePoint11X" fmla="*/ 6982691 w 6982691"/>
                <a:gd name="GluePoint11Y" fmla="*/ 45522 h 171994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</a:cxnLst>
              <a:rect l="textAreaLeft" t="textAreaTop" r="textAreaRight" b="textAreaBottom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59" name="Hexagon 49"/>
            <p:cNvSpPr/>
            <p:nvPr/>
          </p:nvSpPr>
          <p:spPr>
            <a:xfrm rot="1800000">
              <a:off x="3073680" y="285912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10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60" name="Hexagon 50"/>
            <p:cNvSpPr/>
            <p:nvPr/>
          </p:nvSpPr>
          <p:spPr>
            <a:xfrm rot="1800000">
              <a:off x="3797640" y="412596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61" name="Hexagon 51"/>
            <p:cNvSpPr/>
            <p:nvPr/>
          </p:nvSpPr>
          <p:spPr>
            <a:xfrm rot="1800000">
              <a:off x="3807360" y="15922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62" name="Hexagon 52"/>
            <p:cNvSpPr/>
            <p:nvPr/>
          </p:nvSpPr>
          <p:spPr>
            <a:xfrm rot="1800000">
              <a:off x="3054600" y="32544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4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63" name="Hexagon 53"/>
            <p:cNvSpPr/>
            <p:nvPr/>
          </p:nvSpPr>
          <p:spPr>
            <a:xfrm rot="1800000">
              <a:off x="4540680" y="53830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6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64" name="Freeform 54"/>
            <p:cNvSpPr/>
            <p:nvPr/>
          </p:nvSpPr>
          <p:spPr>
            <a:xfrm rot="1800000">
              <a:off x="-304560" y="4201200"/>
              <a:ext cx="1261080" cy="1387800"/>
            </a:xfrm>
            <a:custGeom>
              <a:avLst/>
              <a:gdLst>
                <a:gd name="textAreaLeft" fmla="*/ 0 w 1261080"/>
                <a:gd name="textAreaRight" fmla="*/ 1261440 w 1261080"/>
                <a:gd name="textAreaTop" fmla="*/ 0 h 1387800"/>
                <a:gd name="textAreaBottom" fmla="*/ 1388160 h 1387800"/>
                <a:gd name="GluePoint1X" fmla="*/ 0 w 1261499"/>
                <a:gd name="GluePoint1Y" fmla="*/ 105098 h 1388236"/>
                <a:gd name="GluePoint2X" fmla="*/ 56357 w 1261499"/>
                <a:gd name="GluePoint2Y" fmla="*/ 0 h 1388236"/>
                <a:gd name="GluePoint3X" fmla="*/ 865241 w 1261499"/>
                <a:gd name="GluePoint3Y" fmla="*/ 0 h 1388236"/>
                <a:gd name="GluePoint4X" fmla="*/ 1261499 w 1261499"/>
                <a:gd name="GluePoint4Y" fmla="*/ 694118 h 1388236"/>
                <a:gd name="GluePoint5X" fmla="*/ 865241 w 1261499"/>
                <a:gd name="GluePoint5Y" fmla="*/ 1388236 h 1388236"/>
                <a:gd name="GluePoint6X" fmla="*/ 744578 w 1261499"/>
                <a:gd name="GluePoint6Y" fmla="*/ 1387893 h 1388236"/>
                <a:gd name="GluePoint7X" fmla="*/ 0 w 1261499"/>
                <a:gd name="GluePoint7Y" fmla="*/ 105098 h 138823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lt1">
                <a:alpha val="10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65" name="Hexagon 55"/>
            <p:cNvSpPr/>
            <p:nvPr/>
          </p:nvSpPr>
          <p:spPr>
            <a:xfrm rot="1800000">
              <a:off x="101880" y="540216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66" name="Hexagon 56"/>
            <p:cNvSpPr/>
            <p:nvPr/>
          </p:nvSpPr>
          <p:spPr>
            <a:xfrm rot="1800000">
              <a:off x="130680" y="284940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67" name="Hexagon 57"/>
            <p:cNvSpPr/>
            <p:nvPr/>
          </p:nvSpPr>
          <p:spPr>
            <a:xfrm rot="1800000">
              <a:off x="854280" y="412596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68" name="Hexagon 58"/>
            <p:cNvSpPr/>
            <p:nvPr/>
          </p:nvSpPr>
          <p:spPr>
            <a:xfrm rot="1800000">
              <a:off x="1587960" y="541152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69" name="Hexagon 59"/>
            <p:cNvSpPr/>
            <p:nvPr/>
          </p:nvSpPr>
          <p:spPr>
            <a:xfrm rot="1800000">
              <a:off x="1607040" y="285912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70" name="Hexagon 94"/>
            <p:cNvSpPr/>
            <p:nvPr/>
          </p:nvSpPr>
          <p:spPr>
            <a:xfrm rot="1800000">
              <a:off x="873360" y="15634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71" name="Hexagon 95"/>
            <p:cNvSpPr/>
            <p:nvPr/>
          </p:nvSpPr>
          <p:spPr>
            <a:xfrm rot="1800000">
              <a:off x="6883920" y="41446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10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72" name="Hexagon 96"/>
            <p:cNvSpPr/>
            <p:nvPr/>
          </p:nvSpPr>
          <p:spPr>
            <a:xfrm rot="1800000">
              <a:off x="7626600" y="542124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73" name="Hexagon 97"/>
            <p:cNvSpPr/>
            <p:nvPr/>
          </p:nvSpPr>
          <p:spPr>
            <a:xfrm rot="1800000">
              <a:off x="7626600" y="28684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74" name="Freeform 98"/>
            <p:cNvSpPr/>
            <p:nvPr/>
          </p:nvSpPr>
          <p:spPr>
            <a:xfrm rot="1800000">
              <a:off x="8384040" y="4055400"/>
              <a:ext cx="1243080" cy="1387800"/>
            </a:xfrm>
            <a:custGeom>
              <a:avLst/>
              <a:gdLst>
                <a:gd name="textAreaLeft" fmla="*/ 0 w 1243080"/>
                <a:gd name="textAreaRight" fmla="*/ 1243440 w 1243080"/>
                <a:gd name="textAreaTop" fmla="*/ 0 h 1387800"/>
                <a:gd name="textAreaBottom" fmla="*/ 1388160 h 1387800"/>
                <a:gd name="GluePoint1X" fmla="*/ 0 w 1243407"/>
                <a:gd name="GluePoint1Y" fmla="*/ 694118 h 1388236"/>
                <a:gd name="GluePoint2X" fmla="*/ 396258 w 1243407"/>
                <a:gd name="GluePoint2Y" fmla="*/ 0 h 1388236"/>
                <a:gd name="GluePoint3X" fmla="*/ 474029 w 1243407"/>
                <a:gd name="GluePoint3Y" fmla="*/ 4016 h 1388236"/>
                <a:gd name="GluePoint4X" fmla="*/ 1243407 w 1243407"/>
                <a:gd name="GluePoint4Y" fmla="*/ 1325983 h 1388236"/>
                <a:gd name="GluePoint5X" fmla="*/ 1205142 w 1243407"/>
                <a:gd name="GluePoint5Y" fmla="*/ 1388236 h 1388236"/>
                <a:gd name="GluePoint6X" fmla="*/ 396258 w 1243407"/>
                <a:gd name="GluePoint6Y" fmla="*/ 1388236 h 1388236"/>
                <a:gd name="GluePoint7X" fmla="*/ 0 w 1243407"/>
                <a:gd name="GluePoint7Y" fmla="*/ 694118 h 138823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lt1">
                <a:alpha val="4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175" name="Freeform 99"/>
            <p:cNvSpPr/>
            <p:nvPr/>
          </p:nvSpPr>
          <p:spPr>
            <a:xfrm rot="1800000">
              <a:off x="8384040" y="1511280"/>
              <a:ext cx="1241640" cy="1388520"/>
            </a:xfrm>
            <a:custGeom>
              <a:avLst/>
              <a:gdLst>
                <a:gd name="textAreaLeft" fmla="*/ 0 w 1241640"/>
                <a:gd name="textAreaRight" fmla="*/ 1242000 w 1241640"/>
                <a:gd name="textAreaTop" fmla="*/ 0 h 1388520"/>
                <a:gd name="textAreaBottom" fmla="*/ 1388880 h 1388520"/>
                <a:gd name="GluePoint1X" fmla="*/ 0 w 1241871"/>
                <a:gd name="GluePoint1Y" fmla="*/ 694704 h 1388822"/>
                <a:gd name="GluePoint2X" fmla="*/ 396258 w 1241871"/>
                <a:gd name="GluePoint2Y" fmla="*/ 586 h 1388822"/>
                <a:gd name="GluePoint3X" fmla="*/ 482002 w 1241871"/>
                <a:gd name="GluePoint3Y" fmla="*/ 0 h 1388822"/>
                <a:gd name="GluePoint4X" fmla="*/ 1241871 w 1241871"/>
                <a:gd name="GluePoint4Y" fmla="*/ 1323912 h 1388822"/>
                <a:gd name="GluePoint5X" fmla="*/ 1205142 w 1241871"/>
                <a:gd name="GluePoint5Y" fmla="*/ 1388822 h 1388822"/>
                <a:gd name="GluePoint6X" fmla="*/ 396258 w 1241871"/>
                <a:gd name="GluePoint6Y" fmla="*/ 1388822 h 1388822"/>
                <a:gd name="GluePoint7X" fmla="*/ 0 w 1241871"/>
                <a:gd name="GluePoint7Y" fmla="*/ 694704 h 138882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176" name="Rectangle 65"/>
          <p:cNvSpPr/>
          <p:nvPr/>
        </p:nvSpPr>
        <p:spPr>
          <a:xfrm>
            <a:off x="457200" y="333360"/>
            <a:ext cx="8229240" cy="6185160"/>
          </a:xfrm>
          <a:prstGeom prst="rect">
            <a:avLst/>
          </a:prstGeom>
          <a:solidFill>
            <a:schemeClr val="bg1"/>
          </a:solidFill>
          <a:ln w="6350"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177" name="Rectangle 69"/>
          <p:cNvSpPr/>
          <p:nvPr/>
        </p:nvSpPr>
        <p:spPr>
          <a:xfrm>
            <a:off x="4561200" y="-21600"/>
            <a:ext cx="3678840" cy="698760"/>
          </a:xfrm>
          <a:prstGeom prst="rect">
            <a:avLst/>
          </a:prstGeom>
          <a:solidFill>
            <a:srgbClr val="f5f5f5"/>
          </a:solidFill>
          <a:ln>
            <a:solidFill>
              <a:srgbClr val="caf278">
                <a:lumMod val="5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178" name="Rectangle 70"/>
          <p:cNvSpPr/>
          <p:nvPr/>
        </p:nvSpPr>
        <p:spPr>
          <a:xfrm>
            <a:off x="4649040" y="-21600"/>
            <a:ext cx="3504960" cy="623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6629400" y="1030320"/>
            <a:ext cx="1483920" cy="4780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0" lang="ru-RU" sz="4000" strike="noStrike" u="none">
                <a:solidFill>
                  <a:schemeClr val="accent1"/>
                </a:solidFill>
                <a:effectLst/>
                <a:uFillTx/>
                <a:latin typeface="Century Gothic"/>
              </a:rPr>
              <a:t>Образец заголовка</a:t>
            </a:r>
            <a:endParaRPr b="0" lang="ru-RU" sz="4000" strike="noStrike" u="non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 type="body"/>
          </p:nvPr>
        </p:nvSpPr>
        <p:spPr>
          <a:xfrm>
            <a:off x="1053360" y="1030320"/>
            <a:ext cx="5423400" cy="4780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274320" defTabSz="914400">
              <a:lnSpc>
                <a:spcPct val="100000"/>
              </a:lnSpc>
              <a:spcBef>
                <a:spcPts val="479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b="0" lang="ru-RU" sz="24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Образец текста</a:t>
            </a:r>
            <a:endParaRPr b="0" lang="ru-RU" sz="24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1" marL="640080" indent="-274320" defTabSz="914400">
              <a:lnSpc>
                <a:spcPct val="100000"/>
              </a:lnSpc>
              <a:spcBef>
                <a:spcPts val="439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b="0" lang="ru-RU" sz="22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Второй уровень</a:t>
            </a:r>
            <a:endParaRPr b="0" lang="ru-RU" sz="22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2" marL="914400" indent="-228600" defTabSz="914400">
              <a:lnSpc>
                <a:spcPct val="100000"/>
              </a:lnSpc>
              <a:spcBef>
                <a:spcPts val="400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b="0" lang="ru-RU" sz="20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Третий уровень</a:t>
            </a:r>
            <a:endParaRPr b="0" lang="ru-RU" sz="20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3" marL="1124640" indent="-228600" defTabSz="914400">
              <a:lnSpc>
                <a:spcPct val="100000"/>
              </a:lnSpc>
              <a:spcBef>
                <a:spcPts val="360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b="0" lang="ru-RU" sz="18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Четвертый уровень</a:t>
            </a:r>
            <a:endParaRPr b="0" lang="ru-RU" sz="18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4" marL="1325880" indent="-228600" defTabSz="914400">
              <a:lnSpc>
                <a:spcPct val="100000"/>
              </a:lnSpc>
              <a:spcBef>
                <a:spcPts val="320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b="0" lang="ru-RU" sz="16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Пятый уровень</a:t>
            </a:r>
            <a:endParaRPr b="0" lang="ru-RU" sz="16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</p:txBody>
      </p:sp>
      <p:sp>
        <p:nvSpPr>
          <p:cNvPr id="181" name="PlaceHolder 3"/>
          <p:cNvSpPr>
            <a:spLocks noGrp="1"/>
          </p:cNvSpPr>
          <p:nvPr>
            <p:ph type="dt" idx="7"/>
          </p:nvPr>
        </p:nvSpPr>
        <p:spPr>
          <a:xfrm>
            <a:off x="5997240" y="22464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PlaceHolder 4"/>
          <p:cNvSpPr>
            <a:spLocks noGrp="1"/>
          </p:cNvSpPr>
          <p:nvPr>
            <p:ph type="ftr" idx="8"/>
          </p:nvPr>
        </p:nvSpPr>
        <p:spPr>
          <a:xfrm>
            <a:off x="4641480" y="5852160"/>
            <a:ext cx="35017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PlaceHolder 5"/>
          <p:cNvSpPr>
            <a:spLocks noGrp="1"/>
          </p:cNvSpPr>
          <p:nvPr>
            <p:ph type="sldNum" idx="9"/>
          </p:nvPr>
        </p:nvSpPr>
        <p:spPr>
          <a:xfrm>
            <a:off x="4649040" y="224640"/>
            <a:ext cx="13316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96A662BD-D94A-4705-B7BD-727B7A80E466}" type="slidenum">
              <a: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Заголовок и объект">
    <p:bg>
      <p:bgPr>
        <a:gradFill rotWithShape="0">
          <a:gsLst>
            <a:gs pos="0">
              <a:srgbClr val="c2f25f"/>
            </a:gs>
            <a:gs pos="62000">
              <a:srgbClr val="92bd3f"/>
            </a:gs>
            <a:gs pos="100000">
              <a:srgbClr val="80a43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" name="Group 41"/>
          <p:cNvGrpSpPr/>
          <p:nvPr/>
        </p:nvGrpSpPr>
        <p:grpSpPr>
          <a:xfrm>
            <a:off x="-567360" y="0"/>
            <a:ext cx="10458360" cy="7116480"/>
            <a:chOff x="-567360" y="0"/>
            <a:chExt cx="10458360" cy="7116480"/>
          </a:xfrm>
        </p:grpSpPr>
        <p:grpSp>
          <p:nvGrpSpPr>
            <p:cNvPr id="185" name="Group 44"/>
            <p:cNvGrpSpPr/>
            <p:nvPr/>
          </p:nvGrpSpPr>
          <p:grpSpPr>
            <a:xfrm>
              <a:off x="77760" y="0"/>
              <a:ext cx="9144000" cy="6858000"/>
              <a:chOff x="77760" y="0"/>
              <a:chExt cx="9144000" cy="6858000"/>
            </a:xfrm>
          </p:grpSpPr>
          <p:grpSp>
            <p:nvGrpSpPr>
              <p:cNvPr id="186" name="Group 4"/>
              <p:cNvGrpSpPr/>
              <p:nvPr/>
            </p:nvGrpSpPr>
            <p:grpSpPr>
              <a:xfrm>
                <a:off x="77760" y="0"/>
                <a:ext cx="2514240" cy="6857640"/>
                <a:chOff x="77760" y="0"/>
                <a:chExt cx="2514240" cy="6857640"/>
              </a:xfrm>
            </p:grpSpPr>
            <p:sp>
              <p:nvSpPr>
                <p:cNvPr id="187" name="Rectangle 112"/>
                <p:cNvSpPr/>
                <p:nvPr/>
              </p:nvSpPr>
              <p:spPr>
                <a:xfrm>
                  <a:off x="992160" y="0"/>
                  <a:ext cx="1599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188" name="Rectangle 2"/>
                <p:cNvSpPr/>
                <p:nvPr/>
              </p:nvSpPr>
              <p:spPr>
                <a:xfrm>
                  <a:off x="77760" y="0"/>
                  <a:ext cx="456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189" name="Rectangle 3"/>
                <p:cNvSpPr/>
                <p:nvPr/>
              </p:nvSpPr>
              <p:spPr>
                <a:xfrm>
                  <a:off x="306360" y="0"/>
                  <a:ext cx="76176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</p:grpSp>
          <p:grpSp>
            <p:nvGrpSpPr>
              <p:cNvPr id="190" name="Group 5"/>
              <p:cNvGrpSpPr/>
              <p:nvPr/>
            </p:nvGrpSpPr>
            <p:grpSpPr>
              <a:xfrm>
                <a:off x="500400" y="0"/>
                <a:ext cx="2514240" cy="6857640"/>
                <a:chOff x="500400" y="0"/>
                <a:chExt cx="2514240" cy="6857640"/>
              </a:xfrm>
            </p:grpSpPr>
            <p:sp>
              <p:nvSpPr>
                <p:cNvPr id="191" name="Rectangle 109"/>
                <p:cNvSpPr/>
                <p:nvPr/>
              </p:nvSpPr>
              <p:spPr>
                <a:xfrm>
                  <a:off x="1414800" y="0"/>
                  <a:ext cx="1599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192" name="Rectangle 110"/>
                <p:cNvSpPr/>
                <p:nvPr/>
              </p:nvSpPr>
              <p:spPr>
                <a:xfrm>
                  <a:off x="500400" y="0"/>
                  <a:ext cx="456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193" name="Rectangle 111"/>
                <p:cNvSpPr/>
                <p:nvPr/>
              </p:nvSpPr>
              <p:spPr>
                <a:xfrm>
                  <a:off x="729000" y="0"/>
                  <a:ext cx="76176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</p:grpSp>
          <p:grpSp>
            <p:nvGrpSpPr>
              <p:cNvPr id="194" name="Group 9"/>
              <p:cNvGrpSpPr/>
              <p:nvPr/>
            </p:nvGrpSpPr>
            <p:grpSpPr>
              <a:xfrm>
                <a:off x="6707520" y="360"/>
                <a:ext cx="2514240" cy="6857640"/>
                <a:chOff x="6707520" y="360"/>
                <a:chExt cx="2514240" cy="6857640"/>
              </a:xfrm>
            </p:grpSpPr>
            <p:sp>
              <p:nvSpPr>
                <p:cNvPr id="195" name="Rectangle 106"/>
                <p:cNvSpPr/>
                <p:nvPr/>
              </p:nvSpPr>
              <p:spPr>
                <a:xfrm rot="10800000">
                  <a:off x="6707520" y="360"/>
                  <a:ext cx="1599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196" name="Rectangle 107"/>
                <p:cNvSpPr/>
                <p:nvPr/>
              </p:nvSpPr>
              <p:spPr>
                <a:xfrm rot="10800000">
                  <a:off x="8764920" y="360"/>
                  <a:ext cx="456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197" name="Rectangle 108"/>
                <p:cNvSpPr/>
                <p:nvPr/>
              </p:nvSpPr>
              <p:spPr>
                <a:xfrm rot="10800000">
                  <a:off x="8231400" y="360"/>
                  <a:ext cx="76176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</p:grpSp>
          <p:sp>
            <p:nvSpPr>
              <p:cNvPr id="198" name="Rectangle 103"/>
              <p:cNvSpPr/>
              <p:nvPr/>
            </p:nvSpPr>
            <p:spPr>
              <a:xfrm>
                <a:off x="3887640" y="0"/>
                <a:ext cx="2819160" cy="6857640"/>
              </a:xfrm>
              <a:prstGeom prst="rect">
                <a:avLst/>
              </a:prstGeom>
              <a:solidFill>
                <a:schemeClr val="l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US" sz="1800" strike="noStrike" u="none">
                  <a:solidFill>
                    <a:schemeClr val="lt1"/>
                  </a:solidFill>
                  <a:effectLst/>
                  <a:uFillTx/>
                  <a:latin typeface="Century Gothic"/>
                </a:endParaRPr>
              </a:p>
            </p:txBody>
          </p:sp>
          <p:sp>
            <p:nvSpPr>
              <p:cNvPr id="199" name="Rectangle 104"/>
              <p:cNvSpPr/>
              <p:nvPr/>
            </p:nvSpPr>
            <p:spPr>
              <a:xfrm>
                <a:off x="2973240" y="0"/>
                <a:ext cx="456840" cy="6857640"/>
              </a:xfrm>
              <a:prstGeom prst="rect">
                <a:avLst/>
              </a:prstGeom>
              <a:solidFill>
                <a:schemeClr val="l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US" sz="1800" strike="noStrike" u="none">
                  <a:solidFill>
                    <a:schemeClr val="lt1"/>
                  </a:solidFill>
                  <a:effectLst/>
                  <a:uFillTx/>
                  <a:latin typeface="Century Gothic"/>
                </a:endParaRPr>
              </a:p>
            </p:txBody>
          </p:sp>
          <p:sp>
            <p:nvSpPr>
              <p:cNvPr id="200" name="Rectangle 105"/>
              <p:cNvSpPr/>
              <p:nvPr/>
            </p:nvSpPr>
            <p:spPr>
              <a:xfrm>
                <a:off x="3201840" y="0"/>
                <a:ext cx="761760" cy="6857640"/>
              </a:xfrm>
              <a:prstGeom prst="rect">
                <a:avLst/>
              </a:prstGeom>
              <a:solidFill>
                <a:schemeClr val="l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US" sz="1800" strike="noStrike" u="none">
                  <a:solidFill>
                    <a:schemeClr val="lt1"/>
                  </a:solidFill>
                  <a:effectLst/>
                  <a:uFillTx/>
                  <a:latin typeface="Century Gothic"/>
                </a:endParaRPr>
              </a:p>
            </p:txBody>
          </p:sp>
        </p:grpSp>
        <p:sp>
          <p:nvSpPr>
            <p:cNvPr id="201" name="Freeform 43"/>
            <p:cNvSpPr/>
            <p:nvPr/>
          </p:nvSpPr>
          <p:spPr>
            <a:xfrm>
              <a:off x="65880" y="5034960"/>
              <a:ext cx="9143640" cy="1175400"/>
            </a:xfrm>
            <a:custGeom>
              <a:avLst/>
              <a:gdLst>
                <a:gd name="textAreaLeft" fmla="*/ 0 w 9143640"/>
                <a:gd name="textAreaRight" fmla="*/ 9144000 w 9143640"/>
                <a:gd name="textAreaTop" fmla="*/ 0 h 1175400"/>
                <a:gd name="textAreaBottom" fmla="*/ 1175760 h 1175400"/>
                <a:gd name="GluePoint1X" fmla="*/ 0 w 9144000"/>
                <a:gd name="GluePoint1Y" fmla="*/ 1116279 h 1175655"/>
                <a:gd name="GluePoint2X" fmla="*/ 1674420 w 9144000"/>
                <a:gd name="GluePoint2Y" fmla="*/ 1163780 h 1175655"/>
                <a:gd name="GluePoint3X" fmla="*/ 4120737 w 9144000"/>
                <a:gd name="GluePoint3Y" fmla="*/ 1045027 h 1175655"/>
                <a:gd name="GluePoint4X" fmla="*/ 7172696 w 9144000"/>
                <a:gd name="GluePoint4Y" fmla="*/ 605640 h 1175655"/>
                <a:gd name="GluePoint5X" fmla="*/ 9144000 w 9144000"/>
                <a:gd name="GluePoint5Y" fmla="*/ 0 h 1175655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02" name="Freeform 44"/>
            <p:cNvSpPr/>
            <p:nvPr/>
          </p:nvSpPr>
          <p:spPr>
            <a:xfrm>
              <a:off x="65880" y="3467520"/>
              <a:ext cx="9143640" cy="890280"/>
            </a:xfrm>
            <a:custGeom>
              <a:avLst/>
              <a:gdLst>
                <a:gd name="textAreaLeft" fmla="*/ 0 w 9143640"/>
                <a:gd name="textAreaRight" fmla="*/ 9144000 w 9143640"/>
                <a:gd name="textAreaTop" fmla="*/ 0 h 890280"/>
                <a:gd name="textAreaBottom" fmla="*/ 890640 h 890280"/>
                <a:gd name="GluePoint1X" fmla="*/ 0 w 9144000"/>
                <a:gd name="GluePoint1Y" fmla="*/ 890650 h 890650"/>
                <a:gd name="GluePoint2X" fmla="*/ 1045028 w 9144000"/>
                <a:gd name="GluePoint2Y" fmla="*/ 475013 h 890650"/>
                <a:gd name="GluePoint3X" fmla="*/ 3111335 w 9144000"/>
                <a:gd name="GluePoint3Y" fmla="*/ 71252 h 890650"/>
                <a:gd name="GluePoint4X" fmla="*/ 5913911 w 9144000"/>
                <a:gd name="GluePoint4Y" fmla="*/ 71252 h 890650"/>
                <a:gd name="GluePoint5X" fmla="*/ 9144000 w 9144000"/>
                <a:gd name="GluePoint5Y" fmla="*/ 498764 h 89065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03" name="Freeform 45"/>
            <p:cNvSpPr/>
            <p:nvPr/>
          </p:nvSpPr>
          <p:spPr>
            <a:xfrm>
              <a:off x="54000" y="5640840"/>
              <a:ext cx="3004200" cy="1211040"/>
            </a:xfrm>
            <a:custGeom>
              <a:avLst/>
              <a:gdLst>
                <a:gd name="textAreaLeft" fmla="*/ 0 w 3004200"/>
                <a:gd name="textAreaRight" fmla="*/ 3004560 w 3004200"/>
                <a:gd name="textAreaTop" fmla="*/ 0 h 1211040"/>
                <a:gd name="textAreaBottom" fmla="*/ 1211400 h 1211040"/>
                <a:gd name="GluePoint1X" fmla="*/ 0 w 3004457"/>
                <a:gd name="GluePoint1Y" fmla="*/ 0 h 1211283"/>
                <a:gd name="GluePoint2X" fmla="*/ 3004457 w 3004457"/>
                <a:gd name="GluePoint2Y" fmla="*/ 1211283 h 1211283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</a:cxnLst>
              <a:rect l="textAreaLeft" t="textAreaTop" r="textAreaRight" b="textAreaBottom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04" name="Freeform 46"/>
            <p:cNvSpPr/>
            <p:nvPr/>
          </p:nvSpPr>
          <p:spPr>
            <a:xfrm>
              <a:off x="65880" y="5284440"/>
              <a:ext cx="9143640" cy="1478160"/>
            </a:xfrm>
            <a:custGeom>
              <a:avLst/>
              <a:gdLst>
                <a:gd name="textAreaLeft" fmla="*/ 0 w 9143640"/>
                <a:gd name="textAreaRight" fmla="*/ 9144000 w 9143640"/>
                <a:gd name="textAreaTop" fmla="*/ 0 h 1478160"/>
                <a:gd name="textAreaBottom" fmla="*/ 1478520 h 1478160"/>
                <a:gd name="GluePoint1X" fmla="*/ 0 w 9144000"/>
                <a:gd name="GluePoint1Y" fmla="*/ 0 h 1478478"/>
                <a:gd name="GluePoint2X" fmla="*/ 1104405 w 9144000"/>
                <a:gd name="GluePoint2Y" fmla="*/ 344385 h 1478478"/>
                <a:gd name="GluePoint3X" fmla="*/ 3194462 w 9144000"/>
                <a:gd name="GluePoint3Y" fmla="*/ 866899 h 1478478"/>
                <a:gd name="GluePoint4X" fmla="*/ 5676405 w 9144000"/>
                <a:gd name="GluePoint4Y" fmla="*/ 1282536 h 1478478"/>
                <a:gd name="GluePoint5X" fmla="*/ 7730836 w 9144000"/>
                <a:gd name="GluePoint5Y" fmla="*/ 1448790 h 1478478"/>
                <a:gd name="GluePoint6X" fmla="*/ 8573984 w 9144000"/>
                <a:gd name="GluePoint6Y" fmla="*/ 1460665 h 1478478"/>
                <a:gd name="GluePoint7X" fmla="*/ 9144000 w 9144000"/>
                <a:gd name="GluePoint7Y" fmla="*/ 1425039 h 1478478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05" name="Freeform 48"/>
            <p:cNvSpPr/>
            <p:nvPr/>
          </p:nvSpPr>
          <p:spPr>
            <a:xfrm>
              <a:off x="2215080" y="5132160"/>
              <a:ext cx="6982200" cy="1719720"/>
            </a:xfrm>
            <a:custGeom>
              <a:avLst/>
              <a:gdLst>
                <a:gd name="textAreaLeft" fmla="*/ 0 w 6982200"/>
                <a:gd name="textAreaRight" fmla="*/ 6982560 w 6982200"/>
                <a:gd name="textAreaTop" fmla="*/ 0 h 1719720"/>
                <a:gd name="textAreaBottom" fmla="*/ 1720080 h 1719720"/>
                <a:gd name="GluePoint1X" fmla="*/ 0 w 6982691"/>
                <a:gd name="GluePoint1Y" fmla="*/ 1719942 h 1719942"/>
                <a:gd name="GluePoint2X" fmla="*/ 546265 w 6982691"/>
                <a:gd name="GluePoint2Y" fmla="*/ 1185553 h 1719942"/>
                <a:gd name="GluePoint3X" fmla="*/ 1330037 w 6982691"/>
                <a:gd name="GluePoint3Y" fmla="*/ 710540 h 1719942"/>
                <a:gd name="GluePoint4X" fmla="*/ 2078182 w 6982691"/>
                <a:gd name="GluePoint4Y" fmla="*/ 437407 h 1719942"/>
                <a:gd name="GluePoint5X" fmla="*/ 3348842 w 6982691"/>
                <a:gd name="GluePoint5Y" fmla="*/ 152399 h 1719942"/>
                <a:gd name="GluePoint6X" fmla="*/ 4001985 w 6982691"/>
                <a:gd name="GluePoint6Y" fmla="*/ 69272 h 1719942"/>
                <a:gd name="GluePoint7X" fmla="*/ 5047013 w 6982691"/>
                <a:gd name="GluePoint7Y" fmla="*/ 9896 h 1719942"/>
                <a:gd name="GluePoint8X" fmla="*/ 5890161 w 6982691"/>
                <a:gd name="GluePoint8Y" fmla="*/ 9896 h 1719942"/>
                <a:gd name="GluePoint9X" fmla="*/ 6495803 w 6982691"/>
                <a:gd name="GluePoint9Y" fmla="*/ 9896 h 1719942"/>
                <a:gd name="GluePoint10X" fmla="*/ 6899564 w 6982691"/>
                <a:gd name="GluePoint10Y" fmla="*/ 33646 h 1719942"/>
                <a:gd name="GluePoint11X" fmla="*/ 6982691 w 6982691"/>
                <a:gd name="GluePoint11Y" fmla="*/ 45522 h 171994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</a:cxnLst>
              <a:rect l="textAreaLeft" t="textAreaTop" r="textAreaRight" b="textAreaBottom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06" name="Hexagon 49"/>
            <p:cNvSpPr/>
            <p:nvPr/>
          </p:nvSpPr>
          <p:spPr>
            <a:xfrm rot="1800000">
              <a:off x="3073680" y="285912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10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07" name="Hexagon 50"/>
            <p:cNvSpPr/>
            <p:nvPr/>
          </p:nvSpPr>
          <p:spPr>
            <a:xfrm rot="1800000">
              <a:off x="3797640" y="412596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08" name="Hexagon 51"/>
            <p:cNvSpPr/>
            <p:nvPr/>
          </p:nvSpPr>
          <p:spPr>
            <a:xfrm rot="1800000">
              <a:off x="3807360" y="15922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09" name="Hexagon 52"/>
            <p:cNvSpPr/>
            <p:nvPr/>
          </p:nvSpPr>
          <p:spPr>
            <a:xfrm rot="1800000">
              <a:off x="3054600" y="32544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4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10" name="Hexagon 53"/>
            <p:cNvSpPr/>
            <p:nvPr/>
          </p:nvSpPr>
          <p:spPr>
            <a:xfrm rot="1800000">
              <a:off x="4540680" y="53830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6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11" name="Freeform 54"/>
            <p:cNvSpPr/>
            <p:nvPr/>
          </p:nvSpPr>
          <p:spPr>
            <a:xfrm rot="1800000">
              <a:off x="-304560" y="4201200"/>
              <a:ext cx="1261080" cy="1387800"/>
            </a:xfrm>
            <a:custGeom>
              <a:avLst/>
              <a:gdLst>
                <a:gd name="textAreaLeft" fmla="*/ 0 w 1261080"/>
                <a:gd name="textAreaRight" fmla="*/ 1261440 w 1261080"/>
                <a:gd name="textAreaTop" fmla="*/ 0 h 1387800"/>
                <a:gd name="textAreaBottom" fmla="*/ 1388160 h 1387800"/>
                <a:gd name="GluePoint1X" fmla="*/ 0 w 1261499"/>
                <a:gd name="GluePoint1Y" fmla="*/ 105098 h 1388236"/>
                <a:gd name="GluePoint2X" fmla="*/ 56357 w 1261499"/>
                <a:gd name="GluePoint2Y" fmla="*/ 0 h 1388236"/>
                <a:gd name="GluePoint3X" fmla="*/ 865241 w 1261499"/>
                <a:gd name="GluePoint3Y" fmla="*/ 0 h 1388236"/>
                <a:gd name="GluePoint4X" fmla="*/ 1261499 w 1261499"/>
                <a:gd name="GluePoint4Y" fmla="*/ 694118 h 1388236"/>
                <a:gd name="GluePoint5X" fmla="*/ 865241 w 1261499"/>
                <a:gd name="GluePoint5Y" fmla="*/ 1388236 h 1388236"/>
                <a:gd name="GluePoint6X" fmla="*/ 744578 w 1261499"/>
                <a:gd name="GluePoint6Y" fmla="*/ 1387893 h 1388236"/>
                <a:gd name="GluePoint7X" fmla="*/ 0 w 1261499"/>
                <a:gd name="GluePoint7Y" fmla="*/ 105098 h 138823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lt1">
                <a:alpha val="10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12" name="Hexagon 55"/>
            <p:cNvSpPr/>
            <p:nvPr/>
          </p:nvSpPr>
          <p:spPr>
            <a:xfrm rot="1800000">
              <a:off x="101880" y="540216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13" name="Hexagon 56"/>
            <p:cNvSpPr/>
            <p:nvPr/>
          </p:nvSpPr>
          <p:spPr>
            <a:xfrm rot="1800000">
              <a:off x="130680" y="284940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14" name="Hexagon 57"/>
            <p:cNvSpPr/>
            <p:nvPr/>
          </p:nvSpPr>
          <p:spPr>
            <a:xfrm rot="1800000">
              <a:off x="854280" y="412596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15" name="Hexagon 58"/>
            <p:cNvSpPr/>
            <p:nvPr/>
          </p:nvSpPr>
          <p:spPr>
            <a:xfrm rot="1800000">
              <a:off x="1587960" y="541152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16" name="Hexagon 59"/>
            <p:cNvSpPr/>
            <p:nvPr/>
          </p:nvSpPr>
          <p:spPr>
            <a:xfrm rot="1800000">
              <a:off x="1607040" y="285912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17" name="Hexagon 94"/>
            <p:cNvSpPr/>
            <p:nvPr/>
          </p:nvSpPr>
          <p:spPr>
            <a:xfrm rot="1800000">
              <a:off x="873360" y="15634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18" name="Hexagon 95"/>
            <p:cNvSpPr/>
            <p:nvPr/>
          </p:nvSpPr>
          <p:spPr>
            <a:xfrm rot="1800000">
              <a:off x="6883920" y="41446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10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19" name="Hexagon 96"/>
            <p:cNvSpPr/>
            <p:nvPr/>
          </p:nvSpPr>
          <p:spPr>
            <a:xfrm rot="1800000">
              <a:off x="7626600" y="542124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20" name="Hexagon 97"/>
            <p:cNvSpPr/>
            <p:nvPr/>
          </p:nvSpPr>
          <p:spPr>
            <a:xfrm rot="1800000">
              <a:off x="7626600" y="28684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21" name="Freeform 98"/>
            <p:cNvSpPr/>
            <p:nvPr/>
          </p:nvSpPr>
          <p:spPr>
            <a:xfrm rot="1800000">
              <a:off x="8384040" y="4055400"/>
              <a:ext cx="1243080" cy="1387800"/>
            </a:xfrm>
            <a:custGeom>
              <a:avLst/>
              <a:gdLst>
                <a:gd name="textAreaLeft" fmla="*/ 0 w 1243080"/>
                <a:gd name="textAreaRight" fmla="*/ 1243440 w 1243080"/>
                <a:gd name="textAreaTop" fmla="*/ 0 h 1387800"/>
                <a:gd name="textAreaBottom" fmla="*/ 1388160 h 1387800"/>
                <a:gd name="GluePoint1X" fmla="*/ 0 w 1243407"/>
                <a:gd name="GluePoint1Y" fmla="*/ 694118 h 1388236"/>
                <a:gd name="GluePoint2X" fmla="*/ 396258 w 1243407"/>
                <a:gd name="GluePoint2Y" fmla="*/ 0 h 1388236"/>
                <a:gd name="GluePoint3X" fmla="*/ 474029 w 1243407"/>
                <a:gd name="GluePoint3Y" fmla="*/ 4016 h 1388236"/>
                <a:gd name="GluePoint4X" fmla="*/ 1243407 w 1243407"/>
                <a:gd name="GluePoint4Y" fmla="*/ 1325983 h 1388236"/>
                <a:gd name="GluePoint5X" fmla="*/ 1205142 w 1243407"/>
                <a:gd name="GluePoint5Y" fmla="*/ 1388236 h 1388236"/>
                <a:gd name="GluePoint6X" fmla="*/ 396258 w 1243407"/>
                <a:gd name="GluePoint6Y" fmla="*/ 1388236 h 1388236"/>
                <a:gd name="GluePoint7X" fmla="*/ 0 w 1243407"/>
                <a:gd name="GluePoint7Y" fmla="*/ 694118 h 138823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lt1">
                <a:alpha val="4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22" name="Freeform 99"/>
            <p:cNvSpPr/>
            <p:nvPr/>
          </p:nvSpPr>
          <p:spPr>
            <a:xfrm rot="1800000">
              <a:off x="8384040" y="1511280"/>
              <a:ext cx="1241640" cy="1388520"/>
            </a:xfrm>
            <a:custGeom>
              <a:avLst/>
              <a:gdLst>
                <a:gd name="textAreaLeft" fmla="*/ 0 w 1241640"/>
                <a:gd name="textAreaRight" fmla="*/ 1242000 w 1241640"/>
                <a:gd name="textAreaTop" fmla="*/ 0 h 1388520"/>
                <a:gd name="textAreaBottom" fmla="*/ 1388880 h 1388520"/>
                <a:gd name="GluePoint1X" fmla="*/ 0 w 1241871"/>
                <a:gd name="GluePoint1Y" fmla="*/ 694704 h 1388822"/>
                <a:gd name="GluePoint2X" fmla="*/ 396258 w 1241871"/>
                <a:gd name="GluePoint2Y" fmla="*/ 586 h 1388822"/>
                <a:gd name="GluePoint3X" fmla="*/ 482002 w 1241871"/>
                <a:gd name="GluePoint3Y" fmla="*/ 0 h 1388822"/>
                <a:gd name="GluePoint4X" fmla="*/ 1241871 w 1241871"/>
                <a:gd name="GluePoint4Y" fmla="*/ 1323912 h 1388822"/>
                <a:gd name="GluePoint5X" fmla="*/ 1205142 w 1241871"/>
                <a:gd name="GluePoint5Y" fmla="*/ 1388822 h 1388822"/>
                <a:gd name="GluePoint6X" fmla="*/ 396258 w 1241871"/>
                <a:gd name="GluePoint6Y" fmla="*/ 1388822 h 1388822"/>
                <a:gd name="GluePoint7X" fmla="*/ 0 w 1241871"/>
                <a:gd name="GluePoint7Y" fmla="*/ 694704 h 138882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223" name="Rectangle 65"/>
          <p:cNvSpPr/>
          <p:nvPr/>
        </p:nvSpPr>
        <p:spPr>
          <a:xfrm>
            <a:off x="457200" y="333360"/>
            <a:ext cx="8229240" cy="6185160"/>
          </a:xfrm>
          <a:prstGeom prst="rect">
            <a:avLst/>
          </a:prstGeom>
          <a:solidFill>
            <a:schemeClr val="bg1"/>
          </a:solidFill>
          <a:ln w="6350"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224" name="Rectangle 69"/>
          <p:cNvSpPr/>
          <p:nvPr/>
        </p:nvSpPr>
        <p:spPr>
          <a:xfrm>
            <a:off x="4561200" y="-21600"/>
            <a:ext cx="3678840" cy="698760"/>
          </a:xfrm>
          <a:prstGeom prst="rect">
            <a:avLst/>
          </a:prstGeom>
          <a:solidFill>
            <a:srgbClr val="f5f5f5"/>
          </a:solidFill>
          <a:ln>
            <a:solidFill>
              <a:srgbClr val="caf278">
                <a:lumMod val="5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225" name="Rectangle 70"/>
          <p:cNvSpPr/>
          <p:nvPr/>
        </p:nvSpPr>
        <p:spPr>
          <a:xfrm>
            <a:off x="4649040" y="-21600"/>
            <a:ext cx="3504960" cy="623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226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0" lang="ru-RU" sz="4000" strike="noStrike" u="none">
                <a:solidFill>
                  <a:schemeClr val="accent1"/>
                </a:solidFill>
                <a:effectLst/>
                <a:uFillTx/>
                <a:latin typeface="Century Gothic"/>
              </a:rPr>
              <a:t>Образец заголовка</a:t>
            </a:r>
            <a:endParaRPr b="0" lang="ru-RU" sz="4000" strike="noStrike" u="non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227" name="PlaceHolder 2"/>
          <p:cNvSpPr>
            <a:spLocks noGrp="1"/>
          </p:cNvSpPr>
          <p:nvPr>
            <p:ph type="body"/>
          </p:nvPr>
        </p:nvSpPr>
        <p:spPr>
          <a:xfrm>
            <a:off x="1043640" y="2323800"/>
            <a:ext cx="6777000" cy="3508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274320" defTabSz="914400">
              <a:lnSpc>
                <a:spcPct val="100000"/>
              </a:lnSpc>
              <a:spcBef>
                <a:spcPts val="479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b="0" lang="ru-RU" sz="24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Образец текста</a:t>
            </a:r>
            <a:endParaRPr b="0" lang="ru-RU" sz="24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1" marL="640080" indent="-274320" defTabSz="914400">
              <a:lnSpc>
                <a:spcPct val="100000"/>
              </a:lnSpc>
              <a:spcBef>
                <a:spcPts val="439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b="0" lang="ru-RU" sz="22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Второй уровень</a:t>
            </a:r>
            <a:endParaRPr b="0" lang="ru-RU" sz="22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2" marL="914400" indent="-228600" defTabSz="914400">
              <a:lnSpc>
                <a:spcPct val="100000"/>
              </a:lnSpc>
              <a:spcBef>
                <a:spcPts val="400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b="0" lang="ru-RU" sz="20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Третий уровень</a:t>
            </a:r>
            <a:endParaRPr b="0" lang="ru-RU" sz="20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3" marL="1124640" indent="-228600" defTabSz="914400">
              <a:lnSpc>
                <a:spcPct val="100000"/>
              </a:lnSpc>
              <a:spcBef>
                <a:spcPts val="360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b="0" lang="ru-RU" sz="18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Четвертый уровень</a:t>
            </a:r>
            <a:endParaRPr b="0" lang="ru-RU" sz="18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4" marL="1325880" indent="-228600" defTabSz="914400">
              <a:lnSpc>
                <a:spcPct val="100000"/>
              </a:lnSpc>
              <a:spcBef>
                <a:spcPts val="320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b="0" lang="ru-RU" sz="16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Пятый уровень</a:t>
            </a:r>
            <a:endParaRPr b="0" lang="ru-RU" sz="16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</p:txBody>
      </p:sp>
      <p:sp>
        <p:nvSpPr>
          <p:cNvPr id="228" name="PlaceHolder 3"/>
          <p:cNvSpPr>
            <a:spLocks noGrp="1"/>
          </p:cNvSpPr>
          <p:nvPr>
            <p:ph type="dt" idx="10"/>
          </p:nvPr>
        </p:nvSpPr>
        <p:spPr>
          <a:xfrm>
            <a:off x="5997240" y="22464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PlaceHolder 4"/>
          <p:cNvSpPr>
            <a:spLocks noGrp="1"/>
          </p:cNvSpPr>
          <p:nvPr>
            <p:ph type="ftr" idx="11"/>
          </p:nvPr>
        </p:nvSpPr>
        <p:spPr>
          <a:xfrm>
            <a:off x="4641480" y="5852160"/>
            <a:ext cx="35017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PlaceHolder 5"/>
          <p:cNvSpPr>
            <a:spLocks noGrp="1"/>
          </p:cNvSpPr>
          <p:nvPr>
            <p:ph type="sldNum" idx="12"/>
          </p:nvPr>
        </p:nvSpPr>
        <p:spPr>
          <a:xfrm>
            <a:off x="4649040" y="224640"/>
            <a:ext cx="13316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D78FC639-BD35-4320-A97F-9F70E87548E3}" type="slidenum">
              <a: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Заголовок раздела">
    <p:bg>
      <p:bgPr>
        <a:gradFill rotWithShape="0">
          <a:gsLst>
            <a:gs pos="0">
              <a:srgbClr val="c2f25f"/>
            </a:gs>
            <a:gs pos="62000">
              <a:srgbClr val="92bd3f"/>
            </a:gs>
            <a:gs pos="100000">
              <a:srgbClr val="80a43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1" name="Group 41"/>
          <p:cNvGrpSpPr/>
          <p:nvPr/>
        </p:nvGrpSpPr>
        <p:grpSpPr>
          <a:xfrm>
            <a:off x="-567360" y="0"/>
            <a:ext cx="10458360" cy="7116480"/>
            <a:chOff x="-567360" y="0"/>
            <a:chExt cx="10458360" cy="7116480"/>
          </a:xfrm>
        </p:grpSpPr>
        <p:grpSp>
          <p:nvGrpSpPr>
            <p:cNvPr id="232" name="Group 44"/>
            <p:cNvGrpSpPr/>
            <p:nvPr/>
          </p:nvGrpSpPr>
          <p:grpSpPr>
            <a:xfrm>
              <a:off x="77760" y="0"/>
              <a:ext cx="9144000" cy="6858000"/>
              <a:chOff x="77760" y="0"/>
              <a:chExt cx="9144000" cy="6858000"/>
            </a:xfrm>
          </p:grpSpPr>
          <p:grpSp>
            <p:nvGrpSpPr>
              <p:cNvPr id="233" name="Group 4"/>
              <p:cNvGrpSpPr/>
              <p:nvPr/>
            </p:nvGrpSpPr>
            <p:grpSpPr>
              <a:xfrm>
                <a:off x="77760" y="0"/>
                <a:ext cx="2514240" cy="6857640"/>
                <a:chOff x="77760" y="0"/>
                <a:chExt cx="2514240" cy="6857640"/>
              </a:xfrm>
            </p:grpSpPr>
            <p:sp>
              <p:nvSpPr>
                <p:cNvPr id="234" name="Rectangle 112"/>
                <p:cNvSpPr/>
                <p:nvPr/>
              </p:nvSpPr>
              <p:spPr>
                <a:xfrm>
                  <a:off x="992160" y="0"/>
                  <a:ext cx="1599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235" name="Rectangle 2"/>
                <p:cNvSpPr/>
                <p:nvPr/>
              </p:nvSpPr>
              <p:spPr>
                <a:xfrm>
                  <a:off x="77760" y="0"/>
                  <a:ext cx="456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236" name="Rectangle 3"/>
                <p:cNvSpPr/>
                <p:nvPr/>
              </p:nvSpPr>
              <p:spPr>
                <a:xfrm>
                  <a:off x="306360" y="0"/>
                  <a:ext cx="76176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</p:grpSp>
          <p:grpSp>
            <p:nvGrpSpPr>
              <p:cNvPr id="237" name="Group 5"/>
              <p:cNvGrpSpPr/>
              <p:nvPr/>
            </p:nvGrpSpPr>
            <p:grpSpPr>
              <a:xfrm>
                <a:off x="500400" y="0"/>
                <a:ext cx="2514240" cy="6857640"/>
                <a:chOff x="500400" y="0"/>
                <a:chExt cx="2514240" cy="6857640"/>
              </a:xfrm>
            </p:grpSpPr>
            <p:sp>
              <p:nvSpPr>
                <p:cNvPr id="238" name="Rectangle 109"/>
                <p:cNvSpPr/>
                <p:nvPr/>
              </p:nvSpPr>
              <p:spPr>
                <a:xfrm>
                  <a:off x="1414800" y="0"/>
                  <a:ext cx="1599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239" name="Rectangle 110"/>
                <p:cNvSpPr/>
                <p:nvPr/>
              </p:nvSpPr>
              <p:spPr>
                <a:xfrm>
                  <a:off x="500400" y="0"/>
                  <a:ext cx="456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240" name="Rectangle 111"/>
                <p:cNvSpPr/>
                <p:nvPr/>
              </p:nvSpPr>
              <p:spPr>
                <a:xfrm>
                  <a:off x="729000" y="0"/>
                  <a:ext cx="76176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</p:grpSp>
          <p:grpSp>
            <p:nvGrpSpPr>
              <p:cNvPr id="241" name="Group 9"/>
              <p:cNvGrpSpPr/>
              <p:nvPr/>
            </p:nvGrpSpPr>
            <p:grpSpPr>
              <a:xfrm>
                <a:off x="6707520" y="360"/>
                <a:ext cx="2514240" cy="6857640"/>
                <a:chOff x="6707520" y="360"/>
                <a:chExt cx="2514240" cy="6857640"/>
              </a:xfrm>
            </p:grpSpPr>
            <p:sp>
              <p:nvSpPr>
                <p:cNvPr id="242" name="Rectangle 106"/>
                <p:cNvSpPr/>
                <p:nvPr/>
              </p:nvSpPr>
              <p:spPr>
                <a:xfrm rot="10800000">
                  <a:off x="6707520" y="360"/>
                  <a:ext cx="1599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243" name="Rectangle 107"/>
                <p:cNvSpPr/>
                <p:nvPr/>
              </p:nvSpPr>
              <p:spPr>
                <a:xfrm rot="10800000">
                  <a:off x="8764920" y="360"/>
                  <a:ext cx="456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244" name="Rectangle 108"/>
                <p:cNvSpPr/>
                <p:nvPr/>
              </p:nvSpPr>
              <p:spPr>
                <a:xfrm rot="10800000">
                  <a:off x="8231400" y="360"/>
                  <a:ext cx="76176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</p:grpSp>
          <p:sp>
            <p:nvSpPr>
              <p:cNvPr id="245" name="Rectangle 103"/>
              <p:cNvSpPr/>
              <p:nvPr/>
            </p:nvSpPr>
            <p:spPr>
              <a:xfrm>
                <a:off x="3887640" y="0"/>
                <a:ext cx="2819160" cy="6857640"/>
              </a:xfrm>
              <a:prstGeom prst="rect">
                <a:avLst/>
              </a:prstGeom>
              <a:solidFill>
                <a:schemeClr val="l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US" sz="1800" strike="noStrike" u="none">
                  <a:solidFill>
                    <a:schemeClr val="lt1"/>
                  </a:solidFill>
                  <a:effectLst/>
                  <a:uFillTx/>
                  <a:latin typeface="Century Gothic"/>
                </a:endParaRPr>
              </a:p>
            </p:txBody>
          </p:sp>
          <p:sp>
            <p:nvSpPr>
              <p:cNvPr id="246" name="Rectangle 104"/>
              <p:cNvSpPr/>
              <p:nvPr/>
            </p:nvSpPr>
            <p:spPr>
              <a:xfrm>
                <a:off x="2973240" y="0"/>
                <a:ext cx="456840" cy="6857640"/>
              </a:xfrm>
              <a:prstGeom prst="rect">
                <a:avLst/>
              </a:prstGeom>
              <a:solidFill>
                <a:schemeClr val="l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US" sz="1800" strike="noStrike" u="none">
                  <a:solidFill>
                    <a:schemeClr val="lt1"/>
                  </a:solidFill>
                  <a:effectLst/>
                  <a:uFillTx/>
                  <a:latin typeface="Century Gothic"/>
                </a:endParaRPr>
              </a:p>
            </p:txBody>
          </p:sp>
          <p:sp>
            <p:nvSpPr>
              <p:cNvPr id="247" name="Rectangle 105"/>
              <p:cNvSpPr/>
              <p:nvPr/>
            </p:nvSpPr>
            <p:spPr>
              <a:xfrm>
                <a:off x="3201840" y="0"/>
                <a:ext cx="761760" cy="6857640"/>
              </a:xfrm>
              <a:prstGeom prst="rect">
                <a:avLst/>
              </a:prstGeom>
              <a:solidFill>
                <a:schemeClr val="l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US" sz="1800" strike="noStrike" u="none">
                  <a:solidFill>
                    <a:schemeClr val="lt1"/>
                  </a:solidFill>
                  <a:effectLst/>
                  <a:uFillTx/>
                  <a:latin typeface="Century Gothic"/>
                </a:endParaRPr>
              </a:p>
            </p:txBody>
          </p:sp>
        </p:grpSp>
        <p:sp>
          <p:nvSpPr>
            <p:cNvPr id="248" name="Freeform 43"/>
            <p:cNvSpPr/>
            <p:nvPr/>
          </p:nvSpPr>
          <p:spPr>
            <a:xfrm>
              <a:off x="65880" y="5034960"/>
              <a:ext cx="9143640" cy="1175400"/>
            </a:xfrm>
            <a:custGeom>
              <a:avLst/>
              <a:gdLst>
                <a:gd name="textAreaLeft" fmla="*/ 0 w 9143640"/>
                <a:gd name="textAreaRight" fmla="*/ 9144000 w 9143640"/>
                <a:gd name="textAreaTop" fmla="*/ 0 h 1175400"/>
                <a:gd name="textAreaBottom" fmla="*/ 1175760 h 1175400"/>
                <a:gd name="GluePoint1X" fmla="*/ 0 w 9144000"/>
                <a:gd name="GluePoint1Y" fmla="*/ 1116279 h 1175655"/>
                <a:gd name="GluePoint2X" fmla="*/ 1674420 w 9144000"/>
                <a:gd name="GluePoint2Y" fmla="*/ 1163780 h 1175655"/>
                <a:gd name="GluePoint3X" fmla="*/ 4120737 w 9144000"/>
                <a:gd name="GluePoint3Y" fmla="*/ 1045027 h 1175655"/>
                <a:gd name="GluePoint4X" fmla="*/ 7172696 w 9144000"/>
                <a:gd name="GluePoint4Y" fmla="*/ 605640 h 1175655"/>
                <a:gd name="GluePoint5X" fmla="*/ 9144000 w 9144000"/>
                <a:gd name="GluePoint5Y" fmla="*/ 0 h 1175655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49" name="Freeform 44"/>
            <p:cNvSpPr/>
            <p:nvPr/>
          </p:nvSpPr>
          <p:spPr>
            <a:xfrm>
              <a:off x="65880" y="3467520"/>
              <a:ext cx="9143640" cy="890280"/>
            </a:xfrm>
            <a:custGeom>
              <a:avLst/>
              <a:gdLst>
                <a:gd name="textAreaLeft" fmla="*/ 0 w 9143640"/>
                <a:gd name="textAreaRight" fmla="*/ 9144000 w 9143640"/>
                <a:gd name="textAreaTop" fmla="*/ 0 h 890280"/>
                <a:gd name="textAreaBottom" fmla="*/ 890640 h 890280"/>
                <a:gd name="GluePoint1X" fmla="*/ 0 w 9144000"/>
                <a:gd name="GluePoint1Y" fmla="*/ 890650 h 890650"/>
                <a:gd name="GluePoint2X" fmla="*/ 1045028 w 9144000"/>
                <a:gd name="GluePoint2Y" fmla="*/ 475013 h 890650"/>
                <a:gd name="GluePoint3X" fmla="*/ 3111335 w 9144000"/>
                <a:gd name="GluePoint3Y" fmla="*/ 71252 h 890650"/>
                <a:gd name="GluePoint4X" fmla="*/ 5913911 w 9144000"/>
                <a:gd name="GluePoint4Y" fmla="*/ 71252 h 890650"/>
                <a:gd name="GluePoint5X" fmla="*/ 9144000 w 9144000"/>
                <a:gd name="GluePoint5Y" fmla="*/ 498764 h 89065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50" name="Freeform 45"/>
            <p:cNvSpPr/>
            <p:nvPr/>
          </p:nvSpPr>
          <p:spPr>
            <a:xfrm>
              <a:off x="54000" y="5640840"/>
              <a:ext cx="3004200" cy="1211040"/>
            </a:xfrm>
            <a:custGeom>
              <a:avLst/>
              <a:gdLst>
                <a:gd name="textAreaLeft" fmla="*/ 0 w 3004200"/>
                <a:gd name="textAreaRight" fmla="*/ 3004560 w 3004200"/>
                <a:gd name="textAreaTop" fmla="*/ 0 h 1211040"/>
                <a:gd name="textAreaBottom" fmla="*/ 1211400 h 1211040"/>
                <a:gd name="GluePoint1X" fmla="*/ 0 w 3004457"/>
                <a:gd name="GluePoint1Y" fmla="*/ 0 h 1211283"/>
                <a:gd name="GluePoint2X" fmla="*/ 3004457 w 3004457"/>
                <a:gd name="GluePoint2Y" fmla="*/ 1211283 h 1211283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</a:cxnLst>
              <a:rect l="textAreaLeft" t="textAreaTop" r="textAreaRight" b="textAreaBottom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51" name="Freeform 46"/>
            <p:cNvSpPr/>
            <p:nvPr/>
          </p:nvSpPr>
          <p:spPr>
            <a:xfrm>
              <a:off x="65880" y="5284440"/>
              <a:ext cx="9143640" cy="1478160"/>
            </a:xfrm>
            <a:custGeom>
              <a:avLst/>
              <a:gdLst>
                <a:gd name="textAreaLeft" fmla="*/ 0 w 9143640"/>
                <a:gd name="textAreaRight" fmla="*/ 9144000 w 9143640"/>
                <a:gd name="textAreaTop" fmla="*/ 0 h 1478160"/>
                <a:gd name="textAreaBottom" fmla="*/ 1478520 h 1478160"/>
                <a:gd name="GluePoint1X" fmla="*/ 0 w 9144000"/>
                <a:gd name="GluePoint1Y" fmla="*/ 0 h 1478478"/>
                <a:gd name="GluePoint2X" fmla="*/ 1104405 w 9144000"/>
                <a:gd name="GluePoint2Y" fmla="*/ 344385 h 1478478"/>
                <a:gd name="GluePoint3X" fmla="*/ 3194462 w 9144000"/>
                <a:gd name="GluePoint3Y" fmla="*/ 866899 h 1478478"/>
                <a:gd name="GluePoint4X" fmla="*/ 5676405 w 9144000"/>
                <a:gd name="GluePoint4Y" fmla="*/ 1282536 h 1478478"/>
                <a:gd name="GluePoint5X" fmla="*/ 7730836 w 9144000"/>
                <a:gd name="GluePoint5Y" fmla="*/ 1448790 h 1478478"/>
                <a:gd name="GluePoint6X" fmla="*/ 8573984 w 9144000"/>
                <a:gd name="GluePoint6Y" fmla="*/ 1460665 h 1478478"/>
                <a:gd name="GluePoint7X" fmla="*/ 9144000 w 9144000"/>
                <a:gd name="GluePoint7Y" fmla="*/ 1425039 h 1478478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52" name="Freeform 48"/>
            <p:cNvSpPr/>
            <p:nvPr/>
          </p:nvSpPr>
          <p:spPr>
            <a:xfrm>
              <a:off x="2215080" y="5132160"/>
              <a:ext cx="6982200" cy="1719720"/>
            </a:xfrm>
            <a:custGeom>
              <a:avLst/>
              <a:gdLst>
                <a:gd name="textAreaLeft" fmla="*/ 0 w 6982200"/>
                <a:gd name="textAreaRight" fmla="*/ 6982560 w 6982200"/>
                <a:gd name="textAreaTop" fmla="*/ 0 h 1719720"/>
                <a:gd name="textAreaBottom" fmla="*/ 1720080 h 1719720"/>
                <a:gd name="GluePoint1X" fmla="*/ 0 w 6982691"/>
                <a:gd name="GluePoint1Y" fmla="*/ 1719942 h 1719942"/>
                <a:gd name="GluePoint2X" fmla="*/ 546265 w 6982691"/>
                <a:gd name="GluePoint2Y" fmla="*/ 1185553 h 1719942"/>
                <a:gd name="GluePoint3X" fmla="*/ 1330037 w 6982691"/>
                <a:gd name="GluePoint3Y" fmla="*/ 710540 h 1719942"/>
                <a:gd name="GluePoint4X" fmla="*/ 2078182 w 6982691"/>
                <a:gd name="GluePoint4Y" fmla="*/ 437407 h 1719942"/>
                <a:gd name="GluePoint5X" fmla="*/ 3348842 w 6982691"/>
                <a:gd name="GluePoint5Y" fmla="*/ 152399 h 1719942"/>
                <a:gd name="GluePoint6X" fmla="*/ 4001985 w 6982691"/>
                <a:gd name="GluePoint6Y" fmla="*/ 69272 h 1719942"/>
                <a:gd name="GluePoint7X" fmla="*/ 5047013 w 6982691"/>
                <a:gd name="GluePoint7Y" fmla="*/ 9896 h 1719942"/>
                <a:gd name="GluePoint8X" fmla="*/ 5890161 w 6982691"/>
                <a:gd name="GluePoint8Y" fmla="*/ 9896 h 1719942"/>
                <a:gd name="GluePoint9X" fmla="*/ 6495803 w 6982691"/>
                <a:gd name="GluePoint9Y" fmla="*/ 9896 h 1719942"/>
                <a:gd name="GluePoint10X" fmla="*/ 6899564 w 6982691"/>
                <a:gd name="GluePoint10Y" fmla="*/ 33646 h 1719942"/>
                <a:gd name="GluePoint11X" fmla="*/ 6982691 w 6982691"/>
                <a:gd name="GluePoint11Y" fmla="*/ 45522 h 171994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</a:cxnLst>
              <a:rect l="textAreaLeft" t="textAreaTop" r="textAreaRight" b="textAreaBottom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53" name="Hexagon 49"/>
            <p:cNvSpPr/>
            <p:nvPr/>
          </p:nvSpPr>
          <p:spPr>
            <a:xfrm rot="1800000">
              <a:off x="3073680" y="285912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10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54" name="Hexagon 50"/>
            <p:cNvSpPr/>
            <p:nvPr/>
          </p:nvSpPr>
          <p:spPr>
            <a:xfrm rot="1800000">
              <a:off x="3797640" y="412596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55" name="Hexagon 51"/>
            <p:cNvSpPr/>
            <p:nvPr/>
          </p:nvSpPr>
          <p:spPr>
            <a:xfrm rot="1800000">
              <a:off x="3807360" y="15922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56" name="Hexagon 52"/>
            <p:cNvSpPr/>
            <p:nvPr/>
          </p:nvSpPr>
          <p:spPr>
            <a:xfrm rot="1800000">
              <a:off x="3054600" y="32544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4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57" name="Hexagon 53"/>
            <p:cNvSpPr/>
            <p:nvPr/>
          </p:nvSpPr>
          <p:spPr>
            <a:xfrm rot="1800000">
              <a:off x="4540680" y="53830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6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58" name="Freeform 54"/>
            <p:cNvSpPr/>
            <p:nvPr/>
          </p:nvSpPr>
          <p:spPr>
            <a:xfrm rot="1800000">
              <a:off x="-304560" y="4201200"/>
              <a:ext cx="1261080" cy="1387800"/>
            </a:xfrm>
            <a:custGeom>
              <a:avLst/>
              <a:gdLst>
                <a:gd name="textAreaLeft" fmla="*/ 0 w 1261080"/>
                <a:gd name="textAreaRight" fmla="*/ 1261440 w 1261080"/>
                <a:gd name="textAreaTop" fmla="*/ 0 h 1387800"/>
                <a:gd name="textAreaBottom" fmla="*/ 1388160 h 1387800"/>
                <a:gd name="GluePoint1X" fmla="*/ 0 w 1261499"/>
                <a:gd name="GluePoint1Y" fmla="*/ 105098 h 1388236"/>
                <a:gd name="GluePoint2X" fmla="*/ 56357 w 1261499"/>
                <a:gd name="GluePoint2Y" fmla="*/ 0 h 1388236"/>
                <a:gd name="GluePoint3X" fmla="*/ 865241 w 1261499"/>
                <a:gd name="GluePoint3Y" fmla="*/ 0 h 1388236"/>
                <a:gd name="GluePoint4X" fmla="*/ 1261499 w 1261499"/>
                <a:gd name="GluePoint4Y" fmla="*/ 694118 h 1388236"/>
                <a:gd name="GluePoint5X" fmla="*/ 865241 w 1261499"/>
                <a:gd name="GluePoint5Y" fmla="*/ 1388236 h 1388236"/>
                <a:gd name="GluePoint6X" fmla="*/ 744578 w 1261499"/>
                <a:gd name="GluePoint6Y" fmla="*/ 1387893 h 1388236"/>
                <a:gd name="GluePoint7X" fmla="*/ 0 w 1261499"/>
                <a:gd name="GluePoint7Y" fmla="*/ 105098 h 138823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lt1">
                <a:alpha val="10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59" name="Hexagon 55"/>
            <p:cNvSpPr/>
            <p:nvPr/>
          </p:nvSpPr>
          <p:spPr>
            <a:xfrm rot="1800000">
              <a:off x="101880" y="540216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60" name="Hexagon 56"/>
            <p:cNvSpPr/>
            <p:nvPr/>
          </p:nvSpPr>
          <p:spPr>
            <a:xfrm rot="1800000">
              <a:off x="130680" y="284940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61" name="Hexagon 57"/>
            <p:cNvSpPr/>
            <p:nvPr/>
          </p:nvSpPr>
          <p:spPr>
            <a:xfrm rot="1800000">
              <a:off x="854280" y="412596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62" name="Hexagon 58"/>
            <p:cNvSpPr/>
            <p:nvPr/>
          </p:nvSpPr>
          <p:spPr>
            <a:xfrm rot="1800000">
              <a:off x="1587960" y="541152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63" name="Hexagon 59"/>
            <p:cNvSpPr/>
            <p:nvPr/>
          </p:nvSpPr>
          <p:spPr>
            <a:xfrm rot="1800000">
              <a:off x="1607040" y="285912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64" name="Hexagon 94"/>
            <p:cNvSpPr/>
            <p:nvPr/>
          </p:nvSpPr>
          <p:spPr>
            <a:xfrm rot="1800000">
              <a:off x="873360" y="15634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65" name="Hexagon 95"/>
            <p:cNvSpPr/>
            <p:nvPr/>
          </p:nvSpPr>
          <p:spPr>
            <a:xfrm rot="1800000">
              <a:off x="6883920" y="41446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10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66" name="Hexagon 96"/>
            <p:cNvSpPr/>
            <p:nvPr/>
          </p:nvSpPr>
          <p:spPr>
            <a:xfrm rot="1800000">
              <a:off x="7626600" y="542124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67" name="Hexagon 97"/>
            <p:cNvSpPr/>
            <p:nvPr/>
          </p:nvSpPr>
          <p:spPr>
            <a:xfrm rot="1800000">
              <a:off x="7626600" y="28684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68" name="Freeform 98"/>
            <p:cNvSpPr/>
            <p:nvPr/>
          </p:nvSpPr>
          <p:spPr>
            <a:xfrm rot="1800000">
              <a:off x="8384040" y="4055400"/>
              <a:ext cx="1243080" cy="1387800"/>
            </a:xfrm>
            <a:custGeom>
              <a:avLst/>
              <a:gdLst>
                <a:gd name="textAreaLeft" fmla="*/ 0 w 1243080"/>
                <a:gd name="textAreaRight" fmla="*/ 1243440 w 1243080"/>
                <a:gd name="textAreaTop" fmla="*/ 0 h 1387800"/>
                <a:gd name="textAreaBottom" fmla="*/ 1388160 h 1387800"/>
                <a:gd name="GluePoint1X" fmla="*/ 0 w 1243407"/>
                <a:gd name="GluePoint1Y" fmla="*/ 694118 h 1388236"/>
                <a:gd name="GluePoint2X" fmla="*/ 396258 w 1243407"/>
                <a:gd name="GluePoint2Y" fmla="*/ 0 h 1388236"/>
                <a:gd name="GluePoint3X" fmla="*/ 474029 w 1243407"/>
                <a:gd name="GluePoint3Y" fmla="*/ 4016 h 1388236"/>
                <a:gd name="GluePoint4X" fmla="*/ 1243407 w 1243407"/>
                <a:gd name="GluePoint4Y" fmla="*/ 1325983 h 1388236"/>
                <a:gd name="GluePoint5X" fmla="*/ 1205142 w 1243407"/>
                <a:gd name="GluePoint5Y" fmla="*/ 1388236 h 1388236"/>
                <a:gd name="GluePoint6X" fmla="*/ 396258 w 1243407"/>
                <a:gd name="GluePoint6Y" fmla="*/ 1388236 h 1388236"/>
                <a:gd name="GluePoint7X" fmla="*/ 0 w 1243407"/>
                <a:gd name="GluePoint7Y" fmla="*/ 694118 h 138823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lt1">
                <a:alpha val="4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69" name="Freeform 99"/>
            <p:cNvSpPr/>
            <p:nvPr/>
          </p:nvSpPr>
          <p:spPr>
            <a:xfrm rot="1800000">
              <a:off x="8384040" y="1511280"/>
              <a:ext cx="1241640" cy="1388520"/>
            </a:xfrm>
            <a:custGeom>
              <a:avLst/>
              <a:gdLst>
                <a:gd name="textAreaLeft" fmla="*/ 0 w 1241640"/>
                <a:gd name="textAreaRight" fmla="*/ 1242000 w 1241640"/>
                <a:gd name="textAreaTop" fmla="*/ 0 h 1388520"/>
                <a:gd name="textAreaBottom" fmla="*/ 1388880 h 1388520"/>
                <a:gd name="GluePoint1X" fmla="*/ 0 w 1241871"/>
                <a:gd name="GluePoint1Y" fmla="*/ 694704 h 1388822"/>
                <a:gd name="GluePoint2X" fmla="*/ 396258 w 1241871"/>
                <a:gd name="GluePoint2Y" fmla="*/ 586 h 1388822"/>
                <a:gd name="GluePoint3X" fmla="*/ 482002 w 1241871"/>
                <a:gd name="GluePoint3Y" fmla="*/ 0 h 1388822"/>
                <a:gd name="GluePoint4X" fmla="*/ 1241871 w 1241871"/>
                <a:gd name="GluePoint4Y" fmla="*/ 1323912 h 1388822"/>
                <a:gd name="GluePoint5X" fmla="*/ 1205142 w 1241871"/>
                <a:gd name="GluePoint5Y" fmla="*/ 1388822 h 1388822"/>
                <a:gd name="GluePoint6X" fmla="*/ 396258 w 1241871"/>
                <a:gd name="GluePoint6Y" fmla="*/ 1388822 h 1388822"/>
                <a:gd name="GluePoint7X" fmla="*/ 0 w 1241871"/>
                <a:gd name="GluePoint7Y" fmla="*/ 694704 h 138882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270" name="Rectangle 65"/>
          <p:cNvSpPr/>
          <p:nvPr/>
        </p:nvSpPr>
        <p:spPr>
          <a:xfrm>
            <a:off x="457200" y="333360"/>
            <a:ext cx="8229240" cy="6185160"/>
          </a:xfrm>
          <a:prstGeom prst="rect">
            <a:avLst/>
          </a:prstGeom>
          <a:solidFill>
            <a:schemeClr val="bg1"/>
          </a:solidFill>
          <a:ln w="6350"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271" name="Rectangle 69"/>
          <p:cNvSpPr/>
          <p:nvPr/>
        </p:nvSpPr>
        <p:spPr>
          <a:xfrm>
            <a:off x="4561200" y="-21600"/>
            <a:ext cx="3678840" cy="698760"/>
          </a:xfrm>
          <a:prstGeom prst="rect">
            <a:avLst/>
          </a:prstGeom>
          <a:solidFill>
            <a:srgbClr val="f5f5f5"/>
          </a:solidFill>
          <a:ln>
            <a:solidFill>
              <a:srgbClr val="caf278">
                <a:lumMod val="5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272" name="Rectangle 70"/>
          <p:cNvSpPr/>
          <p:nvPr/>
        </p:nvSpPr>
        <p:spPr>
          <a:xfrm>
            <a:off x="4649040" y="-21600"/>
            <a:ext cx="3504960" cy="623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273" name="PlaceHolder 1"/>
          <p:cNvSpPr>
            <a:spLocks noGrp="1"/>
          </p:cNvSpPr>
          <p:nvPr>
            <p:ph type="title"/>
          </p:nvPr>
        </p:nvSpPr>
        <p:spPr>
          <a:xfrm>
            <a:off x="1258560" y="2900880"/>
            <a:ext cx="6636960" cy="1361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0" lang="ru-RU" sz="4000" strike="noStrike" u="none">
                <a:solidFill>
                  <a:schemeClr val="accent1"/>
                </a:solidFill>
                <a:effectLst/>
                <a:uFillTx/>
                <a:latin typeface="Century Gothic"/>
              </a:rPr>
              <a:t>Образец заголовка</a:t>
            </a:r>
            <a:endParaRPr b="0" lang="ru-RU" sz="4000" strike="noStrike" u="non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274" name="PlaceHolder 2"/>
          <p:cNvSpPr>
            <a:spLocks noGrp="1"/>
          </p:cNvSpPr>
          <p:nvPr>
            <p:ph type="body"/>
          </p:nvPr>
        </p:nvSpPr>
        <p:spPr>
          <a:xfrm>
            <a:off x="1258560" y="4267080"/>
            <a:ext cx="6636960" cy="1519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ru-RU" sz="20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entury Gothic"/>
              </a:rPr>
              <a:t>Образец текста</a:t>
            </a:r>
            <a:endParaRPr b="0" lang="ru-RU" sz="20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</p:txBody>
      </p:sp>
      <p:sp>
        <p:nvSpPr>
          <p:cNvPr id="275" name="PlaceHolder 3"/>
          <p:cNvSpPr>
            <a:spLocks noGrp="1"/>
          </p:cNvSpPr>
          <p:nvPr>
            <p:ph type="dt" idx="13"/>
          </p:nvPr>
        </p:nvSpPr>
        <p:spPr>
          <a:xfrm>
            <a:off x="5997240" y="22464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PlaceHolder 4"/>
          <p:cNvSpPr>
            <a:spLocks noGrp="1"/>
          </p:cNvSpPr>
          <p:nvPr>
            <p:ph type="ftr" idx="14"/>
          </p:nvPr>
        </p:nvSpPr>
        <p:spPr>
          <a:xfrm>
            <a:off x="4641480" y="5852160"/>
            <a:ext cx="35017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PlaceHolder 5"/>
          <p:cNvSpPr>
            <a:spLocks noGrp="1"/>
          </p:cNvSpPr>
          <p:nvPr>
            <p:ph type="sldNum" idx="15"/>
          </p:nvPr>
        </p:nvSpPr>
        <p:spPr>
          <a:xfrm>
            <a:off x="4649040" y="224640"/>
            <a:ext cx="13316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4A0E9E78-28F8-4872-840E-CBE89245770F}" type="slidenum">
              <a: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Два объекта">
    <p:bg>
      <p:bgPr>
        <a:gradFill rotWithShape="0">
          <a:gsLst>
            <a:gs pos="0">
              <a:srgbClr val="c2f25f"/>
            </a:gs>
            <a:gs pos="62000">
              <a:srgbClr val="92bd3f"/>
            </a:gs>
            <a:gs pos="100000">
              <a:srgbClr val="80a43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8" name="Group 41"/>
          <p:cNvGrpSpPr/>
          <p:nvPr/>
        </p:nvGrpSpPr>
        <p:grpSpPr>
          <a:xfrm>
            <a:off x="-567360" y="0"/>
            <a:ext cx="10458360" cy="7116480"/>
            <a:chOff x="-567360" y="0"/>
            <a:chExt cx="10458360" cy="7116480"/>
          </a:xfrm>
        </p:grpSpPr>
        <p:grpSp>
          <p:nvGrpSpPr>
            <p:cNvPr id="279" name="Group 44"/>
            <p:cNvGrpSpPr/>
            <p:nvPr/>
          </p:nvGrpSpPr>
          <p:grpSpPr>
            <a:xfrm>
              <a:off x="77760" y="0"/>
              <a:ext cx="9144000" cy="6858000"/>
              <a:chOff x="77760" y="0"/>
              <a:chExt cx="9144000" cy="6858000"/>
            </a:xfrm>
          </p:grpSpPr>
          <p:grpSp>
            <p:nvGrpSpPr>
              <p:cNvPr id="280" name="Group 4"/>
              <p:cNvGrpSpPr/>
              <p:nvPr/>
            </p:nvGrpSpPr>
            <p:grpSpPr>
              <a:xfrm>
                <a:off x="77760" y="0"/>
                <a:ext cx="2514240" cy="6857640"/>
                <a:chOff x="77760" y="0"/>
                <a:chExt cx="2514240" cy="6857640"/>
              </a:xfrm>
            </p:grpSpPr>
            <p:sp>
              <p:nvSpPr>
                <p:cNvPr id="281" name="Rectangle 112"/>
                <p:cNvSpPr/>
                <p:nvPr/>
              </p:nvSpPr>
              <p:spPr>
                <a:xfrm>
                  <a:off x="992160" y="0"/>
                  <a:ext cx="1599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282" name="Rectangle 2"/>
                <p:cNvSpPr/>
                <p:nvPr/>
              </p:nvSpPr>
              <p:spPr>
                <a:xfrm>
                  <a:off x="77760" y="0"/>
                  <a:ext cx="456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283" name="Rectangle 3"/>
                <p:cNvSpPr/>
                <p:nvPr/>
              </p:nvSpPr>
              <p:spPr>
                <a:xfrm>
                  <a:off x="306360" y="0"/>
                  <a:ext cx="76176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</p:grpSp>
          <p:grpSp>
            <p:nvGrpSpPr>
              <p:cNvPr id="284" name="Group 5"/>
              <p:cNvGrpSpPr/>
              <p:nvPr/>
            </p:nvGrpSpPr>
            <p:grpSpPr>
              <a:xfrm>
                <a:off x="500400" y="0"/>
                <a:ext cx="2514240" cy="6857640"/>
                <a:chOff x="500400" y="0"/>
                <a:chExt cx="2514240" cy="6857640"/>
              </a:xfrm>
            </p:grpSpPr>
            <p:sp>
              <p:nvSpPr>
                <p:cNvPr id="285" name="Rectangle 109"/>
                <p:cNvSpPr/>
                <p:nvPr/>
              </p:nvSpPr>
              <p:spPr>
                <a:xfrm>
                  <a:off x="1414800" y="0"/>
                  <a:ext cx="1599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286" name="Rectangle 110"/>
                <p:cNvSpPr/>
                <p:nvPr/>
              </p:nvSpPr>
              <p:spPr>
                <a:xfrm>
                  <a:off x="500400" y="0"/>
                  <a:ext cx="456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287" name="Rectangle 111"/>
                <p:cNvSpPr/>
                <p:nvPr/>
              </p:nvSpPr>
              <p:spPr>
                <a:xfrm>
                  <a:off x="729000" y="0"/>
                  <a:ext cx="76176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</p:grpSp>
          <p:grpSp>
            <p:nvGrpSpPr>
              <p:cNvPr id="288" name="Group 9"/>
              <p:cNvGrpSpPr/>
              <p:nvPr/>
            </p:nvGrpSpPr>
            <p:grpSpPr>
              <a:xfrm>
                <a:off x="6707520" y="360"/>
                <a:ext cx="2514240" cy="6857640"/>
                <a:chOff x="6707520" y="360"/>
                <a:chExt cx="2514240" cy="6857640"/>
              </a:xfrm>
            </p:grpSpPr>
            <p:sp>
              <p:nvSpPr>
                <p:cNvPr id="289" name="Rectangle 106"/>
                <p:cNvSpPr/>
                <p:nvPr/>
              </p:nvSpPr>
              <p:spPr>
                <a:xfrm rot="10800000">
                  <a:off x="6707520" y="360"/>
                  <a:ext cx="1599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290" name="Rectangle 107"/>
                <p:cNvSpPr/>
                <p:nvPr/>
              </p:nvSpPr>
              <p:spPr>
                <a:xfrm rot="10800000">
                  <a:off x="8764920" y="360"/>
                  <a:ext cx="456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291" name="Rectangle 108"/>
                <p:cNvSpPr/>
                <p:nvPr/>
              </p:nvSpPr>
              <p:spPr>
                <a:xfrm rot="10800000">
                  <a:off x="8231400" y="360"/>
                  <a:ext cx="76176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</p:grpSp>
          <p:sp>
            <p:nvSpPr>
              <p:cNvPr id="292" name="Rectangle 103"/>
              <p:cNvSpPr/>
              <p:nvPr/>
            </p:nvSpPr>
            <p:spPr>
              <a:xfrm>
                <a:off x="3887640" y="0"/>
                <a:ext cx="2819160" cy="6857640"/>
              </a:xfrm>
              <a:prstGeom prst="rect">
                <a:avLst/>
              </a:prstGeom>
              <a:solidFill>
                <a:schemeClr val="l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US" sz="1800" strike="noStrike" u="none">
                  <a:solidFill>
                    <a:schemeClr val="lt1"/>
                  </a:solidFill>
                  <a:effectLst/>
                  <a:uFillTx/>
                  <a:latin typeface="Century Gothic"/>
                </a:endParaRPr>
              </a:p>
            </p:txBody>
          </p:sp>
          <p:sp>
            <p:nvSpPr>
              <p:cNvPr id="293" name="Rectangle 104"/>
              <p:cNvSpPr/>
              <p:nvPr/>
            </p:nvSpPr>
            <p:spPr>
              <a:xfrm>
                <a:off x="2973240" y="0"/>
                <a:ext cx="456840" cy="6857640"/>
              </a:xfrm>
              <a:prstGeom prst="rect">
                <a:avLst/>
              </a:prstGeom>
              <a:solidFill>
                <a:schemeClr val="l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US" sz="1800" strike="noStrike" u="none">
                  <a:solidFill>
                    <a:schemeClr val="lt1"/>
                  </a:solidFill>
                  <a:effectLst/>
                  <a:uFillTx/>
                  <a:latin typeface="Century Gothic"/>
                </a:endParaRPr>
              </a:p>
            </p:txBody>
          </p:sp>
          <p:sp>
            <p:nvSpPr>
              <p:cNvPr id="294" name="Rectangle 105"/>
              <p:cNvSpPr/>
              <p:nvPr/>
            </p:nvSpPr>
            <p:spPr>
              <a:xfrm>
                <a:off x="3201840" y="0"/>
                <a:ext cx="761760" cy="6857640"/>
              </a:xfrm>
              <a:prstGeom prst="rect">
                <a:avLst/>
              </a:prstGeom>
              <a:solidFill>
                <a:schemeClr val="l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US" sz="1800" strike="noStrike" u="none">
                  <a:solidFill>
                    <a:schemeClr val="lt1"/>
                  </a:solidFill>
                  <a:effectLst/>
                  <a:uFillTx/>
                  <a:latin typeface="Century Gothic"/>
                </a:endParaRPr>
              </a:p>
            </p:txBody>
          </p:sp>
        </p:grpSp>
        <p:sp>
          <p:nvSpPr>
            <p:cNvPr id="295" name="Freeform 43"/>
            <p:cNvSpPr/>
            <p:nvPr/>
          </p:nvSpPr>
          <p:spPr>
            <a:xfrm>
              <a:off x="65880" y="5034960"/>
              <a:ext cx="9143640" cy="1175400"/>
            </a:xfrm>
            <a:custGeom>
              <a:avLst/>
              <a:gdLst>
                <a:gd name="textAreaLeft" fmla="*/ 0 w 9143640"/>
                <a:gd name="textAreaRight" fmla="*/ 9144000 w 9143640"/>
                <a:gd name="textAreaTop" fmla="*/ 0 h 1175400"/>
                <a:gd name="textAreaBottom" fmla="*/ 1175760 h 1175400"/>
                <a:gd name="GluePoint1X" fmla="*/ 0 w 9144000"/>
                <a:gd name="GluePoint1Y" fmla="*/ 1116279 h 1175655"/>
                <a:gd name="GluePoint2X" fmla="*/ 1674420 w 9144000"/>
                <a:gd name="GluePoint2Y" fmla="*/ 1163780 h 1175655"/>
                <a:gd name="GluePoint3X" fmla="*/ 4120737 w 9144000"/>
                <a:gd name="GluePoint3Y" fmla="*/ 1045027 h 1175655"/>
                <a:gd name="GluePoint4X" fmla="*/ 7172696 w 9144000"/>
                <a:gd name="GluePoint4Y" fmla="*/ 605640 h 1175655"/>
                <a:gd name="GluePoint5X" fmla="*/ 9144000 w 9144000"/>
                <a:gd name="GluePoint5Y" fmla="*/ 0 h 1175655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96" name="Freeform 44"/>
            <p:cNvSpPr/>
            <p:nvPr/>
          </p:nvSpPr>
          <p:spPr>
            <a:xfrm>
              <a:off x="65880" y="3467520"/>
              <a:ext cx="9143640" cy="890280"/>
            </a:xfrm>
            <a:custGeom>
              <a:avLst/>
              <a:gdLst>
                <a:gd name="textAreaLeft" fmla="*/ 0 w 9143640"/>
                <a:gd name="textAreaRight" fmla="*/ 9144000 w 9143640"/>
                <a:gd name="textAreaTop" fmla="*/ 0 h 890280"/>
                <a:gd name="textAreaBottom" fmla="*/ 890640 h 890280"/>
                <a:gd name="GluePoint1X" fmla="*/ 0 w 9144000"/>
                <a:gd name="GluePoint1Y" fmla="*/ 890650 h 890650"/>
                <a:gd name="GluePoint2X" fmla="*/ 1045028 w 9144000"/>
                <a:gd name="GluePoint2Y" fmla="*/ 475013 h 890650"/>
                <a:gd name="GluePoint3X" fmla="*/ 3111335 w 9144000"/>
                <a:gd name="GluePoint3Y" fmla="*/ 71252 h 890650"/>
                <a:gd name="GluePoint4X" fmla="*/ 5913911 w 9144000"/>
                <a:gd name="GluePoint4Y" fmla="*/ 71252 h 890650"/>
                <a:gd name="GluePoint5X" fmla="*/ 9144000 w 9144000"/>
                <a:gd name="GluePoint5Y" fmla="*/ 498764 h 89065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97" name="Freeform 45"/>
            <p:cNvSpPr/>
            <p:nvPr/>
          </p:nvSpPr>
          <p:spPr>
            <a:xfrm>
              <a:off x="54000" y="5640840"/>
              <a:ext cx="3004200" cy="1211040"/>
            </a:xfrm>
            <a:custGeom>
              <a:avLst/>
              <a:gdLst>
                <a:gd name="textAreaLeft" fmla="*/ 0 w 3004200"/>
                <a:gd name="textAreaRight" fmla="*/ 3004560 w 3004200"/>
                <a:gd name="textAreaTop" fmla="*/ 0 h 1211040"/>
                <a:gd name="textAreaBottom" fmla="*/ 1211400 h 1211040"/>
                <a:gd name="GluePoint1X" fmla="*/ 0 w 3004457"/>
                <a:gd name="GluePoint1Y" fmla="*/ 0 h 1211283"/>
                <a:gd name="GluePoint2X" fmla="*/ 3004457 w 3004457"/>
                <a:gd name="GluePoint2Y" fmla="*/ 1211283 h 1211283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</a:cxnLst>
              <a:rect l="textAreaLeft" t="textAreaTop" r="textAreaRight" b="textAreaBottom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98" name="Freeform 46"/>
            <p:cNvSpPr/>
            <p:nvPr/>
          </p:nvSpPr>
          <p:spPr>
            <a:xfrm>
              <a:off x="65880" y="5284440"/>
              <a:ext cx="9143640" cy="1478160"/>
            </a:xfrm>
            <a:custGeom>
              <a:avLst/>
              <a:gdLst>
                <a:gd name="textAreaLeft" fmla="*/ 0 w 9143640"/>
                <a:gd name="textAreaRight" fmla="*/ 9144000 w 9143640"/>
                <a:gd name="textAreaTop" fmla="*/ 0 h 1478160"/>
                <a:gd name="textAreaBottom" fmla="*/ 1478520 h 1478160"/>
                <a:gd name="GluePoint1X" fmla="*/ 0 w 9144000"/>
                <a:gd name="GluePoint1Y" fmla="*/ 0 h 1478478"/>
                <a:gd name="GluePoint2X" fmla="*/ 1104405 w 9144000"/>
                <a:gd name="GluePoint2Y" fmla="*/ 344385 h 1478478"/>
                <a:gd name="GluePoint3X" fmla="*/ 3194462 w 9144000"/>
                <a:gd name="GluePoint3Y" fmla="*/ 866899 h 1478478"/>
                <a:gd name="GluePoint4X" fmla="*/ 5676405 w 9144000"/>
                <a:gd name="GluePoint4Y" fmla="*/ 1282536 h 1478478"/>
                <a:gd name="GluePoint5X" fmla="*/ 7730836 w 9144000"/>
                <a:gd name="GluePoint5Y" fmla="*/ 1448790 h 1478478"/>
                <a:gd name="GluePoint6X" fmla="*/ 8573984 w 9144000"/>
                <a:gd name="GluePoint6Y" fmla="*/ 1460665 h 1478478"/>
                <a:gd name="GluePoint7X" fmla="*/ 9144000 w 9144000"/>
                <a:gd name="GluePoint7Y" fmla="*/ 1425039 h 1478478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299" name="Freeform 48"/>
            <p:cNvSpPr/>
            <p:nvPr/>
          </p:nvSpPr>
          <p:spPr>
            <a:xfrm>
              <a:off x="2215080" y="5132160"/>
              <a:ext cx="6982200" cy="1719720"/>
            </a:xfrm>
            <a:custGeom>
              <a:avLst/>
              <a:gdLst>
                <a:gd name="textAreaLeft" fmla="*/ 0 w 6982200"/>
                <a:gd name="textAreaRight" fmla="*/ 6982560 w 6982200"/>
                <a:gd name="textAreaTop" fmla="*/ 0 h 1719720"/>
                <a:gd name="textAreaBottom" fmla="*/ 1720080 h 1719720"/>
                <a:gd name="GluePoint1X" fmla="*/ 0 w 6982691"/>
                <a:gd name="GluePoint1Y" fmla="*/ 1719942 h 1719942"/>
                <a:gd name="GluePoint2X" fmla="*/ 546265 w 6982691"/>
                <a:gd name="GluePoint2Y" fmla="*/ 1185553 h 1719942"/>
                <a:gd name="GluePoint3X" fmla="*/ 1330037 w 6982691"/>
                <a:gd name="GluePoint3Y" fmla="*/ 710540 h 1719942"/>
                <a:gd name="GluePoint4X" fmla="*/ 2078182 w 6982691"/>
                <a:gd name="GluePoint4Y" fmla="*/ 437407 h 1719942"/>
                <a:gd name="GluePoint5X" fmla="*/ 3348842 w 6982691"/>
                <a:gd name="GluePoint5Y" fmla="*/ 152399 h 1719942"/>
                <a:gd name="GluePoint6X" fmla="*/ 4001985 w 6982691"/>
                <a:gd name="GluePoint6Y" fmla="*/ 69272 h 1719942"/>
                <a:gd name="GluePoint7X" fmla="*/ 5047013 w 6982691"/>
                <a:gd name="GluePoint7Y" fmla="*/ 9896 h 1719942"/>
                <a:gd name="GluePoint8X" fmla="*/ 5890161 w 6982691"/>
                <a:gd name="GluePoint8Y" fmla="*/ 9896 h 1719942"/>
                <a:gd name="GluePoint9X" fmla="*/ 6495803 w 6982691"/>
                <a:gd name="GluePoint9Y" fmla="*/ 9896 h 1719942"/>
                <a:gd name="GluePoint10X" fmla="*/ 6899564 w 6982691"/>
                <a:gd name="GluePoint10Y" fmla="*/ 33646 h 1719942"/>
                <a:gd name="GluePoint11X" fmla="*/ 6982691 w 6982691"/>
                <a:gd name="GluePoint11Y" fmla="*/ 45522 h 171994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</a:cxnLst>
              <a:rect l="textAreaLeft" t="textAreaTop" r="textAreaRight" b="textAreaBottom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00" name="Hexagon 49"/>
            <p:cNvSpPr/>
            <p:nvPr/>
          </p:nvSpPr>
          <p:spPr>
            <a:xfrm rot="1800000">
              <a:off x="3073680" y="285912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10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01" name="Hexagon 50"/>
            <p:cNvSpPr/>
            <p:nvPr/>
          </p:nvSpPr>
          <p:spPr>
            <a:xfrm rot="1800000">
              <a:off x="3797640" y="412596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02" name="Hexagon 51"/>
            <p:cNvSpPr/>
            <p:nvPr/>
          </p:nvSpPr>
          <p:spPr>
            <a:xfrm rot="1800000">
              <a:off x="3807360" y="15922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03" name="Hexagon 52"/>
            <p:cNvSpPr/>
            <p:nvPr/>
          </p:nvSpPr>
          <p:spPr>
            <a:xfrm rot="1800000">
              <a:off x="3054600" y="32544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4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04" name="Hexagon 53"/>
            <p:cNvSpPr/>
            <p:nvPr/>
          </p:nvSpPr>
          <p:spPr>
            <a:xfrm rot="1800000">
              <a:off x="4540680" y="53830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6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05" name="Freeform 54"/>
            <p:cNvSpPr/>
            <p:nvPr/>
          </p:nvSpPr>
          <p:spPr>
            <a:xfrm rot="1800000">
              <a:off x="-304560" y="4201200"/>
              <a:ext cx="1261080" cy="1387800"/>
            </a:xfrm>
            <a:custGeom>
              <a:avLst/>
              <a:gdLst>
                <a:gd name="textAreaLeft" fmla="*/ 0 w 1261080"/>
                <a:gd name="textAreaRight" fmla="*/ 1261440 w 1261080"/>
                <a:gd name="textAreaTop" fmla="*/ 0 h 1387800"/>
                <a:gd name="textAreaBottom" fmla="*/ 1388160 h 1387800"/>
                <a:gd name="GluePoint1X" fmla="*/ 0 w 1261499"/>
                <a:gd name="GluePoint1Y" fmla="*/ 105098 h 1388236"/>
                <a:gd name="GluePoint2X" fmla="*/ 56357 w 1261499"/>
                <a:gd name="GluePoint2Y" fmla="*/ 0 h 1388236"/>
                <a:gd name="GluePoint3X" fmla="*/ 865241 w 1261499"/>
                <a:gd name="GluePoint3Y" fmla="*/ 0 h 1388236"/>
                <a:gd name="GluePoint4X" fmla="*/ 1261499 w 1261499"/>
                <a:gd name="GluePoint4Y" fmla="*/ 694118 h 1388236"/>
                <a:gd name="GluePoint5X" fmla="*/ 865241 w 1261499"/>
                <a:gd name="GluePoint5Y" fmla="*/ 1388236 h 1388236"/>
                <a:gd name="GluePoint6X" fmla="*/ 744578 w 1261499"/>
                <a:gd name="GluePoint6Y" fmla="*/ 1387893 h 1388236"/>
                <a:gd name="GluePoint7X" fmla="*/ 0 w 1261499"/>
                <a:gd name="GluePoint7Y" fmla="*/ 105098 h 138823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lt1">
                <a:alpha val="10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06" name="Hexagon 55"/>
            <p:cNvSpPr/>
            <p:nvPr/>
          </p:nvSpPr>
          <p:spPr>
            <a:xfrm rot="1800000">
              <a:off x="101880" y="540216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07" name="Hexagon 56"/>
            <p:cNvSpPr/>
            <p:nvPr/>
          </p:nvSpPr>
          <p:spPr>
            <a:xfrm rot="1800000">
              <a:off x="130680" y="284940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08" name="Hexagon 57"/>
            <p:cNvSpPr/>
            <p:nvPr/>
          </p:nvSpPr>
          <p:spPr>
            <a:xfrm rot="1800000">
              <a:off x="854280" y="412596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09" name="Hexagon 58"/>
            <p:cNvSpPr/>
            <p:nvPr/>
          </p:nvSpPr>
          <p:spPr>
            <a:xfrm rot="1800000">
              <a:off x="1587960" y="541152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10" name="Hexagon 59"/>
            <p:cNvSpPr/>
            <p:nvPr/>
          </p:nvSpPr>
          <p:spPr>
            <a:xfrm rot="1800000">
              <a:off x="1607040" y="285912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11" name="Hexagon 94"/>
            <p:cNvSpPr/>
            <p:nvPr/>
          </p:nvSpPr>
          <p:spPr>
            <a:xfrm rot="1800000">
              <a:off x="873360" y="15634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12" name="Hexagon 95"/>
            <p:cNvSpPr/>
            <p:nvPr/>
          </p:nvSpPr>
          <p:spPr>
            <a:xfrm rot="1800000">
              <a:off x="6883920" y="41446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10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13" name="Hexagon 96"/>
            <p:cNvSpPr/>
            <p:nvPr/>
          </p:nvSpPr>
          <p:spPr>
            <a:xfrm rot="1800000">
              <a:off x="7626600" y="542124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14" name="Hexagon 97"/>
            <p:cNvSpPr/>
            <p:nvPr/>
          </p:nvSpPr>
          <p:spPr>
            <a:xfrm rot="1800000">
              <a:off x="7626600" y="28684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15" name="Freeform 98"/>
            <p:cNvSpPr/>
            <p:nvPr/>
          </p:nvSpPr>
          <p:spPr>
            <a:xfrm rot="1800000">
              <a:off x="8384040" y="4055400"/>
              <a:ext cx="1243080" cy="1387800"/>
            </a:xfrm>
            <a:custGeom>
              <a:avLst/>
              <a:gdLst>
                <a:gd name="textAreaLeft" fmla="*/ 0 w 1243080"/>
                <a:gd name="textAreaRight" fmla="*/ 1243440 w 1243080"/>
                <a:gd name="textAreaTop" fmla="*/ 0 h 1387800"/>
                <a:gd name="textAreaBottom" fmla="*/ 1388160 h 1387800"/>
                <a:gd name="GluePoint1X" fmla="*/ 0 w 1243407"/>
                <a:gd name="GluePoint1Y" fmla="*/ 694118 h 1388236"/>
                <a:gd name="GluePoint2X" fmla="*/ 396258 w 1243407"/>
                <a:gd name="GluePoint2Y" fmla="*/ 0 h 1388236"/>
                <a:gd name="GluePoint3X" fmla="*/ 474029 w 1243407"/>
                <a:gd name="GluePoint3Y" fmla="*/ 4016 h 1388236"/>
                <a:gd name="GluePoint4X" fmla="*/ 1243407 w 1243407"/>
                <a:gd name="GluePoint4Y" fmla="*/ 1325983 h 1388236"/>
                <a:gd name="GluePoint5X" fmla="*/ 1205142 w 1243407"/>
                <a:gd name="GluePoint5Y" fmla="*/ 1388236 h 1388236"/>
                <a:gd name="GluePoint6X" fmla="*/ 396258 w 1243407"/>
                <a:gd name="GluePoint6Y" fmla="*/ 1388236 h 1388236"/>
                <a:gd name="GluePoint7X" fmla="*/ 0 w 1243407"/>
                <a:gd name="GluePoint7Y" fmla="*/ 694118 h 138823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lt1">
                <a:alpha val="4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16" name="Freeform 99"/>
            <p:cNvSpPr/>
            <p:nvPr/>
          </p:nvSpPr>
          <p:spPr>
            <a:xfrm rot="1800000">
              <a:off x="8384040" y="1511280"/>
              <a:ext cx="1241640" cy="1388520"/>
            </a:xfrm>
            <a:custGeom>
              <a:avLst/>
              <a:gdLst>
                <a:gd name="textAreaLeft" fmla="*/ 0 w 1241640"/>
                <a:gd name="textAreaRight" fmla="*/ 1242000 w 1241640"/>
                <a:gd name="textAreaTop" fmla="*/ 0 h 1388520"/>
                <a:gd name="textAreaBottom" fmla="*/ 1388880 h 1388520"/>
                <a:gd name="GluePoint1X" fmla="*/ 0 w 1241871"/>
                <a:gd name="GluePoint1Y" fmla="*/ 694704 h 1388822"/>
                <a:gd name="GluePoint2X" fmla="*/ 396258 w 1241871"/>
                <a:gd name="GluePoint2Y" fmla="*/ 586 h 1388822"/>
                <a:gd name="GluePoint3X" fmla="*/ 482002 w 1241871"/>
                <a:gd name="GluePoint3Y" fmla="*/ 0 h 1388822"/>
                <a:gd name="GluePoint4X" fmla="*/ 1241871 w 1241871"/>
                <a:gd name="GluePoint4Y" fmla="*/ 1323912 h 1388822"/>
                <a:gd name="GluePoint5X" fmla="*/ 1205142 w 1241871"/>
                <a:gd name="GluePoint5Y" fmla="*/ 1388822 h 1388822"/>
                <a:gd name="GluePoint6X" fmla="*/ 396258 w 1241871"/>
                <a:gd name="GluePoint6Y" fmla="*/ 1388822 h 1388822"/>
                <a:gd name="GluePoint7X" fmla="*/ 0 w 1241871"/>
                <a:gd name="GluePoint7Y" fmla="*/ 694704 h 138882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317" name="Rectangle 65"/>
          <p:cNvSpPr/>
          <p:nvPr/>
        </p:nvSpPr>
        <p:spPr>
          <a:xfrm>
            <a:off x="457200" y="333360"/>
            <a:ext cx="8229240" cy="6185160"/>
          </a:xfrm>
          <a:prstGeom prst="rect">
            <a:avLst/>
          </a:prstGeom>
          <a:solidFill>
            <a:schemeClr val="bg1"/>
          </a:solidFill>
          <a:ln w="6350"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318" name="Rectangle 69"/>
          <p:cNvSpPr/>
          <p:nvPr/>
        </p:nvSpPr>
        <p:spPr>
          <a:xfrm>
            <a:off x="4561200" y="-21600"/>
            <a:ext cx="3678840" cy="698760"/>
          </a:xfrm>
          <a:prstGeom prst="rect">
            <a:avLst/>
          </a:prstGeom>
          <a:solidFill>
            <a:srgbClr val="f5f5f5"/>
          </a:solidFill>
          <a:ln>
            <a:solidFill>
              <a:srgbClr val="caf278">
                <a:lumMod val="5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319" name="Rectangle 70"/>
          <p:cNvSpPr/>
          <p:nvPr/>
        </p:nvSpPr>
        <p:spPr>
          <a:xfrm>
            <a:off x="4649040" y="-21600"/>
            <a:ext cx="3504960" cy="623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320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0" lang="ru-RU" sz="4000" strike="noStrike" u="none">
                <a:solidFill>
                  <a:schemeClr val="accent1"/>
                </a:solidFill>
                <a:effectLst/>
                <a:uFillTx/>
                <a:latin typeface="Century Gothic"/>
              </a:rPr>
              <a:t>Образец заголовка</a:t>
            </a:r>
            <a:endParaRPr b="0" lang="ru-RU" sz="4000" strike="noStrike" u="non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321" name="PlaceHolder 2"/>
          <p:cNvSpPr>
            <a:spLocks noGrp="1"/>
          </p:cNvSpPr>
          <p:nvPr>
            <p:ph type="dt" idx="16"/>
          </p:nvPr>
        </p:nvSpPr>
        <p:spPr>
          <a:xfrm>
            <a:off x="5997240" y="22464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PlaceHolder 3"/>
          <p:cNvSpPr>
            <a:spLocks noGrp="1"/>
          </p:cNvSpPr>
          <p:nvPr>
            <p:ph type="ftr" idx="17"/>
          </p:nvPr>
        </p:nvSpPr>
        <p:spPr>
          <a:xfrm>
            <a:off x="4641480" y="5852160"/>
            <a:ext cx="35017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PlaceHolder 4"/>
          <p:cNvSpPr>
            <a:spLocks noGrp="1"/>
          </p:cNvSpPr>
          <p:nvPr>
            <p:ph type="sldNum" idx="18"/>
          </p:nvPr>
        </p:nvSpPr>
        <p:spPr>
          <a:xfrm>
            <a:off x="4649040" y="224640"/>
            <a:ext cx="13316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9EB67C08-DA02-4CC4-9500-CD802EA867C8}" type="slidenum">
              <a: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PlaceHolder 5"/>
          <p:cNvSpPr>
            <a:spLocks noGrp="1"/>
          </p:cNvSpPr>
          <p:nvPr>
            <p:ph type="body"/>
          </p:nvPr>
        </p:nvSpPr>
        <p:spPr>
          <a:xfrm>
            <a:off x="1042560" y="2313360"/>
            <a:ext cx="3419640" cy="3492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274320" defTabSz="914400">
              <a:lnSpc>
                <a:spcPct val="100000"/>
              </a:lnSpc>
              <a:spcBef>
                <a:spcPts val="479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b="0" lang="ru-RU" sz="24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Образец текста</a:t>
            </a:r>
            <a:endParaRPr b="0" lang="ru-RU" sz="24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1" marL="640080" indent="-274320" defTabSz="914400">
              <a:lnSpc>
                <a:spcPct val="100000"/>
              </a:lnSpc>
              <a:spcBef>
                <a:spcPts val="439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b="0" lang="ru-RU" sz="22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Второй уровень</a:t>
            </a:r>
            <a:endParaRPr b="0" lang="ru-RU" sz="22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2" marL="914400" indent="-228600" defTabSz="914400">
              <a:lnSpc>
                <a:spcPct val="100000"/>
              </a:lnSpc>
              <a:spcBef>
                <a:spcPts val="400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b="0" lang="ru-RU" sz="20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Третий уровень</a:t>
            </a:r>
            <a:endParaRPr b="0" lang="ru-RU" sz="20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3" marL="1124640" indent="-228600" defTabSz="914400">
              <a:lnSpc>
                <a:spcPct val="100000"/>
              </a:lnSpc>
              <a:spcBef>
                <a:spcPts val="360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b="0" lang="ru-RU" sz="18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Четвертый уровень</a:t>
            </a:r>
            <a:endParaRPr b="0" lang="ru-RU" sz="18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4" marL="1325880" indent="-228600" defTabSz="914400">
              <a:lnSpc>
                <a:spcPct val="100000"/>
              </a:lnSpc>
              <a:spcBef>
                <a:spcPts val="320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b="0" lang="ru-RU" sz="16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Пятый уровень</a:t>
            </a:r>
            <a:endParaRPr b="0" lang="ru-RU" sz="16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</p:txBody>
      </p:sp>
      <p:sp>
        <p:nvSpPr>
          <p:cNvPr id="325" name="PlaceHolder 6"/>
          <p:cNvSpPr>
            <a:spLocks noGrp="1"/>
          </p:cNvSpPr>
          <p:nvPr>
            <p:ph type="body"/>
          </p:nvPr>
        </p:nvSpPr>
        <p:spPr>
          <a:xfrm>
            <a:off x="4645080" y="2313360"/>
            <a:ext cx="3419640" cy="3492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274320" defTabSz="914400">
              <a:lnSpc>
                <a:spcPct val="100000"/>
              </a:lnSpc>
              <a:spcBef>
                <a:spcPts val="479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b="0" lang="ru-RU" sz="24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Образец текста</a:t>
            </a:r>
            <a:endParaRPr b="0" lang="ru-RU" sz="24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1" marL="640080" indent="-274320" defTabSz="914400">
              <a:lnSpc>
                <a:spcPct val="100000"/>
              </a:lnSpc>
              <a:spcBef>
                <a:spcPts val="439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b="0" lang="ru-RU" sz="22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Второй уровень</a:t>
            </a:r>
            <a:endParaRPr b="0" lang="ru-RU" sz="22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2" marL="914400" indent="-228600" defTabSz="914400">
              <a:lnSpc>
                <a:spcPct val="100000"/>
              </a:lnSpc>
              <a:spcBef>
                <a:spcPts val="400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b="0" lang="ru-RU" sz="20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Третий уровень</a:t>
            </a:r>
            <a:endParaRPr b="0" lang="ru-RU" sz="20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3" marL="1124640" indent="-228600" defTabSz="914400">
              <a:lnSpc>
                <a:spcPct val="100000"/>
              </a:lnSpc>
              <a:spcBef>
                <a:spcPts val="360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b="0" lang="ru-RU" sz="18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Четвертый уровень</a:t>
            </a:r>
            <a:endParaRPr b="0" lang="ru-RU" sz="18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4" marL="1325880" indent="-228600" defTabSz="914400">
              <a:lnSpc>
                <a:spcPct val="100000"/>
              </a:lnSpc>
              <a:spcBef>
                <a:spcPts val="320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b="0" lang="ru-RU" sz="16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Пятый уровень</a:t>
            </a:r>
            <a:endParaRPr b="0" lang="ru-RU" sz="16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Сравнение">
    <p:bg>
      <p:bgPr>
        <a:gradFill rotWithShape="0">
          <a:gsLst>
            <a:gs pos="0">
              <a:srgbClr val="c2f25f"/>
            </a:gs>
            <a:gs pos="62000">
              <a:srgbClr val="92bd3f"/>
            </a:gs>
            <a:gs pos="100000">
              <a:srgbClr val="80a43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6" name="Group 41"/>
          <p:cNvGrpSpPr/>
          <p:nvPr/>
        </p:nvGrpSpPr>
        <p:grpSpPr>
          <a:xfrm>
            <a:off x="-567360" y="0"/>
            <a:ext cx="10458360" cy="7116480"/>
            <a:chOff x="-567360" y="0"/>
            <a:chExt cx="10458360" cy="7116480"/>
          </a:xfrm>
        </p:grpSpPr>
        <p:grpSp>
          <p:nvGrpSpPr>
            <p:cNvPr id="327" name="Group 44"/>
            <p:cNvGrpSpPr/>
            <p:nvPr/>
          </p:nvGrpSpPr>
          <p:grpSpPr>
            <a:xfrm>
              <a:off x="77760" y="0"/>
              <a:ext cx="9144000" cy="6858000"/>
              <a:chOff x="77760" y="0"/>
              <a:chExt cx="9144000" cy="6858000"/>
            </a:xfrm>
          </p:grpSpPr>
          <p:grpSp>
            <p:nvGrpSpPr>
              <p:cNvPr id="328" name="Group 4"/>
              <p:cNvGrpSpPr/>
              <p:nvPr/>
            </p:nvGrpSpPr>
            <p:grpSpPr>
              <a:xfrm>
                <a:off x="77760" y="0"/>
                <a:ext cx="2514240" cy="6857640"/>
                <a:chOff x="77760" y="0"/>
                <a:chExt cx="2514240" cy="6857640"/>
              </a:xfrm>
            </p:grpSpPr>
            <p:sp>
              <p:nvSpPr>
                <p:cNvPr id="329" name="Rectangle 112"/>
                <p:cNvSpPr/>
                <p:nvPr/>
              </p:nvSpPr>
              <p:spPr>
                <a:xfrm>
                  <a:off x="992160" y="0"/>
                  <a:ext cx="1599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330" name="Rectangle 2"/>
                <p:cNvSpPr/>
                <p:nvPr/>
              </p:nvSpPr>
              <p:spPr>
                <a:xfrm>
                  <a:off x="77760" y="0"/>
                  <a:ext cx="456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331" name="Rectangle 3"/>
                <p:cNvSpPr/>
                <p:nvPr/>
              </p:nvSpPr>
              <p:spPr>
                <a:xfrm>
                  <a:off x="306360" y="0"/>
                  <a:ext cx="76176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</p:grpSp>
          <p:grpSp>
            <p:nvGrpSpPr>
              <p:cNvPr id="332" name="Group 5"/>
              <p:cNvGrpSpPr/>
              <p:nvPr/>
            </p:nvGrpSpPr>
            <p:grpSpPr>
              <a:xfrm>
                <a:off x="500400" y="0"/>
                <a:ext cx="2514240" cy="6857640"/>
                <a:chOff x="500400" y="0"/>
                <a:chExt cx="2514240" cy="6857640"/>
              </a:xfrm>
            </p:grpSpPr>
            <p:sp>
              <p:nvSpPr>
                <p:cNvPr id="333" name="Rectangle 109"/>
                <p:cNvSpPr/>
                <p:nvPr/>
              </p:nvSpPr>
              <p:spPr>
                <a:xfrm>
                  <a:off x="1414800" y="0"/>
                  <a:ext cx="1599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334" name="Rectangle 110"/>
                <p:cNvSpPr/>
                <p:nvPr/>
              </p:nvSpPr>
              <p:spPr>
                <a:xfrm>
                  <a:off x="500400" y="0"/>
                  <a:ext cx="456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335" name="Rectangle 111"/>
                <p:cNvSpPr/>
                <p:nvPr/>
              </p:nvSpPr>
              <p:spPr>
                <a:xfrm>
                  <a:off x="729000" y="0"/>
                  <a:ext cx="76176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</p:grpSp>
          <p:grpSp>
            <p:nvGrpSpPr>
              <p:cNvPr id="336" name="Group 9"/>
              <p:cNvGrpSpPr/>
              <p:nvPr/>
            </p:nvGrpSpPr>
            <p:grpSpPr>
              <a:xfrm>
                <a:off x="6707520" y="360"/>
                <a:ext cx="2514240" cy="6857640"/>
                <a:chOff x="6707520" y="360"/>
                <a:chExt cx="2514240" cy="6857640"/>
              </a:xfrm>
            </p:grpSpPr>
            <p:sp>
              <p:nvSpPr>
                <p:cNvPr id="337" name="Rectangle 106"/>
                <p:cNvSpPr/>
                <p:nvPr/>
              </p:nvSpPr>
              <p:spPr>
                <a:xfrm rot="10800000">
                  <a:off x="6707520" y="360"/>
                  <a:ext cx="1599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338" name="Rectangle 107"/>
                <p:cNvSpPr/>
                <p:nvPr/>
              </p:nvSpPr>
              <p:spPr>
                <a:xfrm rot="10800000">
                  <a:off x="8764920" y="360"/>
                  <a:ext cx="456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339" name="Rectangle 108"/>
                <p:cNvSpPr/>
                <p:nvPr/>
              </p:nvSpPr>
              <p:spPr>
                <a:xfrm rot="10800000">
                  <a:off x="8231400" y="360"/>
                  <a:ext cx="76176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</p:grpSp>
          <p:sp>
            <p:nvSpPr>
              <p:cNvPr id="340" name="Rectangle 103"/>
              <p:cNvSpPr/>
              <p:nvPr/>
            </p:nvSpPr>
            <p:spPr>
              <a:xfrm>
                <a:off x="3887640" y="0"/>
                <a:ext cx="2819160" cy="6857640"/>
              </a:xfrm>
              <a:prstGeom prst="rect">
                <a:avLst/>
              </a:prstGeom>
              <a:solidFill>
                <a:schemeClr val="l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US" sz="1800" strike="noStrike" u="none">
                  <a:solidFill>
                    <a:schemeClr val="lt1"/>
                  </a:solidFill>
                  <a:effectLst/>
                  <a:uFillTx/>
                  <a:latin typeface="Century Gothic"/>
                </a:endParaRPr>
              </a:p>
            </p:txBody>
          </p:sp>
          <p:sp>
            <p:nvSpPr>
              <p:cNvPr id="341" name="Rectangle 104"/>
              <p:cNvSpPr/>
              <p:nvPr/>
            </p:nvSpPr>
            <p:spPr>
              <a:xfrm>
                <a:off x="2973240" y="0"/>
                <a:ext cx="456840" cy="6857640"/>
              </a:xfrm>
              <a:prstGeom prst="rect">
                <a:avLst/>
              </a:prstGeom>
              <a:solidFill>
                <a:schemeClr val="l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US" sz="1800" strike="noStrike" u="none">
                  <a:solidFill>
                    <a:schemeClr val="lt1"/>
                  </a:solidFill>
                  <a:effectLst/>
                  <a:uFillTx/>
                  <a:latin typeface="Century Gothic"/>
                </a:endParaRPr>
              </a:p>
            </p:txBody>
          </p:sp>
          <p:sp>
            <p:nvSpPr>
              <p:cNvPr id="342" name="Rectangle 105"/>
              <p:cNvSpPr/>
              <p:nvPr/>
            </p:nvSpPr>
            <p:spPr>
              <a:xfrm>
                <a:off x="3201840" y="0"/>
                <a:ext cx="761760" cy="6857640"/>
              </a:xfrm>
              <a:prstGeom prst="rect">
                <a:avLst/>
              </a:prstGeom>
              <a:solidFill>
                <a:schemeClr val="l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US" sz="1800" strike="noStrike" u="none">
                  <a:solidFill>
                    <a:schemeClr val="lt1"/>
                  </a:solidFill>
                  <a:effectLst/>
                  <a:uFillTx/>
                  <a:latin typeface="Century Gothic"/>
                </a:endParaRPr>
              </a:p>
            </p:txBody>
          </p:sp>
        </p:grpSp>
        <p:sp>
          <p:nvSpPr>
            <p:cNvPr id="343" name="Freeform 43"/>
            <p:cNvSpPr/>
            <p:nvPr/>
          </p:nvSpPr>
          <p:spPr>
            <a:xfrm>
              <a:off x="65880" y="5034960"/>
              <a:ext cx="9143640" cy="1175400"/>
            </a:xfrm>
            <a:custGeom>
              <a:avLst/>
              <a:gdLst>
                <a:gd name="textAreaLeft" fmla="*/ 0 w 9143640"/>
                <a:gd name="textAreaRight" fmla="*/ 9144000 w 9143640"/>
                <a:gd name="textAreaTop" fmla="*/ 0 h 1175400"/>
                <a:gd name="textAreaBottom" fmla="*/ 1175760 h 1175400"/>
                <a:gd name="GluePoint1X" fmla="*/ 0 w 9144000"/>
                <a:gd name="GluePoint1Y" fmla="*/ 1116279 h 1175655"/>
                <a:gd name="GluePoint2X" fmla="*/ 1674420 w 9144000"/>
                <a:gd name="GluePoint2Y" fmla="*/ 1163780 h 1175655"/>
                <a:gd name="GluePoint3X" fmla="*/ 4120737 w 9144000"/>
                <a:gd name="GluePoint3Y" fmla="*/ 1045027 h 1175655"/>
                <a:gd name="GluePoint4X" fmla="*/ 7172696 w 9144000"/>
                <a:gd name="GluePoint4Y" fmla="*/ 605640 h 1175655"/>
                <a:gd name="GluePoint5X" fmla="*/ 9144000 w 9144000"/>
                <a:gd name="GluePoint5Y" fmla="*/ 0 h 1175655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44" name="Freeform 44"/>
            <p:cNvSpPr/>
            <p:nvPr/>
          </p:nvSpPr>
          <p:spPr>
            <a:xfrm>
              <a:off x="65880" y="3467520"/>
              <a:ext cx="9143640" cy="890280"/>
            </a:xfrm>
            <a:custGeom>
              <a:avLst/>
              <a:gdLst>
                <a:gd name="textAreaLeft" fmla="*/ 0 w 9143640"/>
                <a:gd name="textAreaRight" fmla="*/ 9144000 w 9143640"/>
                <a:gd name="textAreaTop" fmla="*/ 0 h 890280"/>
                <a:gd name="textAreaBottom" fmla="*/ 890640 h 890280"/>
                <a:gd name="GluePoint1X" fmla="*/ 0 w 9144000"/>
                <a:gd name="GluePoint1Y" fmla="*/ 890650 h 890650"/>
                <a:gd name="GluePoint2X" fmla="*/ 1045028 w 9144000"/>
                <a:gd name="GluePoint2Y" fmla="*/ 475013 h 890650"/>
                <a:gd name="GluePoint3X" fmla="*/ 3111335 w 9144000"/>
                <a:gd name="GluePoint3Y" fmla="*/ 71252 h 890650"/>
                <a:gd name="GluePoint4X" fmla="*/ 5913911 w 9144000"/>
                <a:gd name="GluePoint4Y" fmla="*/ 71252 h 890650"/>
                <a:gd name="GluePoint5X" fmla="*/ 9144000 w 9144000"/>
                <a:gd name="GluePoint5Y" fmla="*/ 498764 h 89065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45" name="Freeform 45"/>
            <p:cNvSpPr/>
            <p:nvPr/>
          </p:nvSpPr>
          <p:spPr>
            <a:xfrm>
              <a:off x="54000" y="5640840"/>
              <a:ext cx="3004200" cy="1211040"/>
            </a:xfrm>
            <a:custGeom>
              <a:avLst/>
              <a:gdLst>
                <a:gd name="textAreaLeft" fmla="*/ 0 w 3004200"/>
                <a:gd name="textAreaRight" fmla="*/ 3004560 w 3004200"/>
                <a:gd name="textAreaTop" fmla="*/ 0 h 1211040"/>
                <a:gd name="textAreaBottom" fmla="*/ 1211400 h 1211040"/>
                <a:gd name="GluePoint1X" fmla="*/ 0 w 3004457"/>
                <a:gd name="GluePoint1Y" fmla="*/ 0 h 1211283"/>
                <a:gd name="GluePoint2X" fmla="*/ 3004457 w 3004457"/>
                <a:gd name="GluePoint2Y" fmla="*/ 1211283 h 1211283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</a:cxnLst>
              <a:rect l="textAreaLeft" t="textAreaTop" r="textAreaRight" b="textAreaBottom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46" name="Freeform 46"/>
            <p:cNvSpPr/>
            <p:nvPr/>
          </p:nvSpPr>
          <p:spPr>
            <a:xfrm>
              <a:off x="65880" y="5284440"/>
              <a:ext cx="9143640" cy="1478160"/>
            </a:xfrm>
            <a:custGeom>
              <a:avLst/>
              <a:gdLst>
                <a:gd name="textAreaLeft" fmla="*/ 0 w 9143640"/>
                <a:gd name="textAreaRight" fmla="*/ 9144000 w 9143640"/>
                <a:gd name="textAreaTop" fmla="*/ 0 h 1478160"/>
                <a:gd name="textAreaBottom" fmla="*/ 1478520 h 1478160"/>
                <a:gd name="GluePoint1X" fmla="*/ 0 w 9144000"/>
                <a:gd name="GluePoint1Y" fmla="*/ 0 h 1478478"/>
                <a:gd name="GluePoint2X" fmla="*/ 1104405 w 9144000"/>
                <a:gd name="GluePoint2Y" fmla="*/ 344385 h 1478478"/>
                <a:gd name="GluePoint3X" fmla="*/ 3194462 w 9144000"/>
                <a:gd name="GluePoint3Y" fmla="*/ 866899 h 1478478"/>
                <a:gd name="GluePoint4X" fmla="*/ 5676405 w 9144000"/>
                <a:gd name="GluePoint4Y" fmla="*/ 1282536 h 1478478"/>
                <a:gd name="GluePoint5X" fmla="*/ 7730836 w 9144000"/>
                <a:gd name="GluePoint5Y" fmla="*/ 1448790 h 1478478"/>
                <a:gd name="GluePoint6X" fmla="*/ 8573984 w 9144000"/>
                <a:gd name="GluePoint6Y" fmla="*/ 1460665 h 1478478"/>
                <a:gd name="GluePoint7X" fmla="*/ 9144000 w 9144000"/>
                <a:gd name="GluePoint7Y" fmla="*/ 1425039 h 1478478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47" name="Freeform 48"/>
            <p:cNvSpPr/>
            <p:nvPr/>
          </p:nvSpPr>
          <p:spPr>
            <a:xfrm>
              <a:off x="2215080" y="5132160"/>
              <a:ext cx="6982200" cy="1719720"/>
            </a:xfrm>
            <a:custGeom>
              <a:avLst/>
              <a:gdLst>
                <a:gd name="textAreaLeft" fmla="*/ 0 w 6982200"/>
                <a:gd name="textAreaRight" fmla="*/ 6982560 w 6982200"/>
                <a:gd name="textAreaTop" fmla="*/ 0 h 1719720"/>
                <a:gd name="textAreaBottom" fmla="*/ 1720080 h 1719720"/>
                <a:gd name="GluePoint1X" fmla="*/ 0 w 6982691"/>
                <a:gd name="GluePoint1Y" fmla="*/ 1719942 h 1719942"/>
                <a:gd name="GluePoint2X" fmla="*/ 546265 w 6982691"/>
                <a:gd name="GluePoint2Y" fmla="*/ 1185553 h 1719942"/>
                <a:gd name="GluePoint3X" fmla="*/ 1330037 w 6982691"/>
                <a:gd name="GluePoint3Y" fmla="*/ 710540 h 1719942"/>
                <a:gd name="GluePoint4X" fmla="*/ 2078182 w 6982691"/>
                <a:gd name="GluePoint4Y" fmla="*/ 437407 h 1719942"/>
                <a:gd name="GluePoint5X" fmla="*/ 3348842 w 6982691"/>
                <a:gd name="GluePoint5Y" fmla="*/ 152399 h 1719942"/>
                <a:gd name="GluePoint6X" fmla="*/ 4001985 w 6982691"/>
                <a:gd name="GluePoint6Y" fmla="*/ 69272 h 1719942"/>
                <a:gd name="GluePoint7X" fmla="*/ 5047013 w 6982691"/>
                <a:gd name="GluePoint7Y" fmla="*/ 9896 h 1719942"/>
                <a:gd name="GluePoint8X" fmla="*/ 5890161 w 6982691"/>
                <a:gd name="GluePoint8Y" fmla="*/ 9896 h 1719942"/>
                <a:gd name="GluePoint9X" fmla="*/ 6495803 w 6982691"/>
                <a:gd name="GluePoint9Y" fmla="*/ 9896 h 1719942"/>
                <a:gd name="GluePoint10X" fmla="*/ 6899564 w 6982691"/>
                <a:gd name="GluePoint10Y" fmla="*/ 33646 h 1719942"/>
                <a:gd name="GluePoint11X" fmla="*/ 6982691 w 6982691"/>
                <a:gd name="GluePoint11Y" fmla="*/ 45522 h 171994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</a:cxnLst>
              <a:rect l="textAreaLeft" t="textAreaTop" r="textAreaRight" b="textAreaBottom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48" name="Hexagon 49"/>
            <p:cNvSpPr/>
            <p:nvPr/>
          </p:nvSpPr>
          <p:spPr>
            <a:xfrm rot="1800000">
              <a:off x="3073680" y="285912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10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49" name="Hexagon 50"/>
            <p:cNvSpPr/>
            <p:nvPr/>
          </p:nvSpPr>
          <p:spPr>
            <a:xfrm rot="1800000">
              <a:off x="3797640" y="412596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50" name="Hexagon 51"/>
            <p:cNvSpPr/>
            <p:nvPr/>
          </p:nvSpPr>
          <p:spPr>
            <a:xfrm rot="1800000">
              <a:off x="3807360" y="15922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51" name="Hexagon 52"/>
            <p:cNvSpPr/>
            <p:nvPr/>
          </p:nvSpPr>
          <p:spPr>
            <a:xfrm rot="1800000">
              <a:off x="3054600" y="32544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4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52" name="Hexagon 53"/>
            <p:cNvSpPr/>
            <p:nvPr/>
          </p:nvSpPr>
          <p:spPr>
            <a:xfrm rot="1800000">
              <a:off x="4540680" y="53830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6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53" name="Freeform 54"/>
            <p:cNvSpPr/>
            <p:nvPr/>
          </p:nvSpPr>
          <p:spPr>
            <a:xfrm rot="1800000">
              <a:off x="-304560" y="4201200"/>
              <a:ext cx="1261080" cy="1387800"/>
            </a:xfrm>
            <a:custGeom>
              <a:avLst/>
              <a:gdLst>
                <a:gd name="textAreaLeft" fmla="*/ 0 w 1261080"/>
                <a:gd name="textAreaRight" fmla="*/ 1261440 w 1261080"/>
                <a:gd name="textAreaTop" fmla="*/ 0 h 1387800"/>
                <a:gd name="textAreaBottom" fmla="*/ 1388160 h 1387800"/>
                <a:gd name="GluePoint1X" fmla="*/ 0 w 1261499"/>
                <a:gd name="GluePoint1Y" fmla="*/ 105098 h 1388236"/>
                <a:gd name="GluePoint2X" fmla="*/ 56357 w 1261499"/>
                <a:gd name="GluePoint2Y" fmla="*/ 0 h 1388236"/>
                <a:gd name="GluePoint3X" fmla="*/ 865241 w 1261499"/>
                <a:gd name="GluePoint3Y" fmla="*/ 0 h 1388236"/>
                <a:gd name="GluePoint4X" fmla="*/ 1261499 w 1261499"/>
                <a:gd name="GluePoint4Y" fmla="*/ 694118 h 1388236"/>
                <a:gd name="GluePoint5X" fmla="*/ 865241 w 1261499"/>
                <a:gd name="GluePoint5Y" fmla="*/ 1388236 h 1388236"/>
                <a:gd name="GluePoint6X" fmla="*/ 744578 w 1261499"/>
                <a:gd name="GluePoint6Y" fmla="*/ 1387893 h 1388236"/>
                <a:gd name="GluePoint7X" fmla="*/ 0 w 1261499"/>
                <a:gd name="GluePoint7Y" fmla="*/ 105098 h 138823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lt1">
                <a:alpha val="10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54" name="Hexagon 55"/>
            <p:cNvSpPr/>
            <p:nvPr/>
          </p:nvSpPr>
          <p:spPr>
            <a:xfrm rot="1800000">
              <a:off x="101880" y="540216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55" name="Hexagon 56"/>
            <p:cNvSpPr/>
            <p:nvPr/>
          </p:nvSpPr>
          <p:spPr>
            <a:xfrm rot="1800000">
              <a:off x="130680" y="284940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56" name="Hexagon 57"/>
            <p:cNvSpPr/>
            <p:nvPr/>
          </p:nvSpPr>
          <p:spPr>
            <a:xfrm rot="1800000">
              <a:off x="854280" y="412596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57" name="Hexagon 58"/>
            <p:cNvSpPr/>
            <p:nvPr/>
          </p:nvSpPr>
          <p:spPr>
            <a:xfrm rot="1800000">
              <a:off x="1587960" y="541152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58" name="Hexagon 59"/>
            <p:cNvSpPr/>
            <p:nvPr/>
          </p:nvSpPr>
          <p:spPr>
            <a:xfrm rot="1800000">
              <a:off x="1607040" y="285912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59" name="Hexagon 94"/>
            <p:cNvSpPr/>
            <p:nvPr/>
          </p:nvSpPr>
          <p:spPr>
            <a:xfrm rot="1800000">
              <a:off x="873360" y="15634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60" name="Hexagon 95"/>
            <p:cNvSpPr/>
            <p:nvPr/>
          </p:nvSpPr>
          <p:spPr>
            <a:xfrm rot="1800000">
              <a:off x="6883920" y="41446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10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61" name="Hexagon 96"/>
            <p:cNvSpPr/>
            <p:nvPr/>
          </p:nvSpPr>
          <p:spPr>
            <a:xfrm rot="1800000">
              <a:off x="7626600" y="542124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62" name="Hexagon 97"/>
            <p:cNvSpPr/>
            <p:nvPr/>
          </p:nvSpPr>
          <p:spPr>
            <a:xfrm rot="1800000">
              <a:off x="7626600" y="28684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63" name="Freeform 98"/>
            <p:cNvSpPr/>
            <p:nvPr/>
          </p:nvSpPr>
          <p:spPr>
            <a:xfrm rot="1800000">
              <a:off x="8384040" y="4055400"/>
              <a:ext cx="1243080" cy="1387800"/>
            </a:xfrm>
            <a:custGeom>
              <a:avLst/>
              <a:gdLst>
                <a:gd name="textAreaLeft" fmla="*/ 0 w 1243080"/>
                <a:gd name="textAreaRight" fmla="*/ 1243440 w 1243080"/>
                <a:gd name="textAreaTop" fmla="*/ 0 h 1387800"/>
                <a:gd name="textAreaBottom" fmla="*/ 1388160 h 1387800"/>
                <a:gd name="GluePoint1X" fmla="*/ 0 w 1243407"/>
                <a:gd name="GluePoint1Y" fmla="*/ 694118 h 1388236"/>
                <a:gd name="GluePoint2X" fmla="*/ 396258 w 1243407"/>
                <a:gd name="GluePoint2Y" fmla="*/ 0 h 1388236"/>
                <a:gd name="GluePoint3X" fmla="*/ 474029 w 1243407"/>
                <a:gd name="GluePoint3Y" fmla="*/ 4016 h 1388236"/>
                <a:gd name="GluePoint4X" fmla="*/ 1243407 w 1243407"/>
                <a:gd name="GluePoint4Y" fmla="*/ 1325983 h 1388236"/>
                <a:gd name="GluePoint5X" fmla="*/ 1205142 w 1243407"/>
                <a:gd name="GluePoint5Y" fmla="*/ 1388236 h 1388236"/>
                <a:gd name="GluePoint6X" fmla="*/ 396258 w 1243407"/>
                <a:gd name="GluePoint6Y" fmla="*/ 1388236 h 1388236"/>
                <a:gd name="GluePoint7X" fmla="*/ 0 w 1243407"/>
                <a:gd name="GluePoint7Y" fmla="*/ 694118 h 138823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lt1">
                <a:alpha val="4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64" name="Freeform 99"/>
            <p:cNvSpPr/>
            <p:nvPr/>
          </p:nvSpPr>
          <p:spPr>
            <a:xfrm rot="1800000">
              <a:off x="8384040" y="1511280"/>
              <a:ext cx="1241640" cy="1388520"/>
            </a:xfrm>
            <a:custGeom>
              <a:avLst/>
              <a:gdLst>
                <a:gd name="textAreaLeft" fmla="*/ 0 w 1241640"/>
                <a:gd name="textAreaRight" fmla="*/ 1242000 w 1241640"/>
                <a:gd name="textAreaTop" fmla="*/ 0 h 1388520"/>
                <a:gd name="textAreaBottom" fmla="*/ 1388880 h 1388520"/>
                <a:gd name="GluePoint1X" fmla="*/ 0 w 1241871"/>
                <a:gd name="GluePoint1Y" fmla="*/ 694704 h 1388822"/>
                <a:gd name="GluePoint2X" fmla="*/ 396258 w 1241871"/>
                <a:gd name="GluePoint2Y" fmla="*/ 586 h 1388822"/>
                <a:gd name="GluePoint3X" fmla="*/ 482002 w 1241871"/>
                <a:gd name="GluePoint3Y" fmla="*/ 0 h 1388822"/>
                <a:gd name="GluePoint4X" fmla="*/ 1241871 w 1241871"/>
                <a:gd name="GluePoint4Y" fmla="*/ 1323912 h 1388822"/>
                <a:gd name="GluePoint5X" fmla="*/ 1205142 w 1241871"/>
                <a:gd name="GluePoint5Y" fmla="*/ 1388822 h 1388822"/>
                <a:gd name="GluePoint6X" fmla="*/ 396258 w 1241871"/>
                <a:gd name="GluePoint6Y" fmla="*/ 1388822 h 1388822"/>
                <a:gd name="GluePoint7X" fmla="*/ 0 w 1241871"/>
                <a:gd name="GluePoint7Y" fmla="*/ 694704 h 138882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365" name="Rectangle 65"/>
          <p:cNvSpPr/>
          <p:nvPr/>
        </p:nvSpPr>
        <p:spPr>
          <a:xfrm>
            <a:off x="457200" y="333360"/>
            <a:ext cx="8229240" cy="6185160"/>
          </a:xfrm>
          <a:prstGeom prst="rect">
            <a:avLst/>
          </a:prstGeom>
          <a:solidFill>
            <a:schemeClr val="bg1"/>
          </a:solidFill>
          <a:ln w="6350"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366" name="Rectangle 69"/>
          <p:cNvSpPr/>
          <p:nvPr/>
        </p:nvSpPr>
        <p:spPr>
          <a:xfrm>
            <a:off x="4561200" y="-21600"/>
            <a:ext cx="3678840" cy="698760"/>
          </a:xfrm>
          <a:prstGeom prst="rect">
            <a:avLst/>
          </a:prstGeom>
          <a:solidFill>
            <a:srgbClr val="f5f5f5"/>
          </a:solidFill>
          <a:ln>
            <a:solidFill>
              <a:srgbClr val="caf278">
                <a:lumMod val="5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367" name="Rectangle 70"/>
          <p:cNvSpPr/>
          <p:nvPr/>
        </p:nvSpPr>
        <p:spPr>
          <a:xfrm>
            <a:off x="4649040" y="-21600"/>
            <a:ext cx="3504960" cy="623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368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0" lang="ru-RU" sz="4000" strike="noStrike" u="none">
                <a:solidFill>
                  <a:schemeClr val="accent1"/>
                </a:solidFill>
                <a:effectLst/>
                <a:uFillTx/>
                <a:latin typeface="Century Gothic"/>
              </a:rPr>
              <a:t>Образец заголовка</a:t>
            </a:r>
            <a:endParaRPr b="0" lang="ru-RU" sz="4000" strike="noStrike" u="non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369" name="PlaceHolder 2"/>
          <p:cNvSpPr>
            <a:spLocks noGrp="1"/>
          </p:cNvSpPr>
          <p:nvPr>
            <p:ph type="body"/>
          </p:nvPr>
        </p:nvSpPr>
        <p:spPr>
          <a:xfrm>
            <a:off x="1412280" y="2315880"/>
            <a:ext cx="305676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ru-RU" sz="2400" strike="noStrike" u="none">
                <a:solidFill>
                  <a:schemeClr val="accent1"/>
                </a:solidFill>
                <a:effectLst/>
                <a:uFillTx/>
                <a:latin typeface="Century Gothic"/>
              </a:rPr>
              <a:t>Образец текста</a:t>
            </a:r>
            <a:endParaRPr b="0" lang="ru-RU" sz="24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</p:txBody>
      </p:sp>
      <p:sp>
        <p:nvSpPr>
          <p:cNvPr id="370" name="PlaceHolder 3"/>
          <p:cNvSpPr>
            <a:spLocks noGrp="1"/>
          </p:cNvSpPr>
          <p:nvPr>
            <p:ph type="body"/>
          </p:nvPr>
        </p:nvSpPr>
        <p:spPr>
          <a:xfrm>
            <a:off x="1041840" y="2974680"/>
            <a:ext cx="3419640" cy="2835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274320" defTabSz="914400">
              <a:lnSpc>
                <a:spcPct val="100000"/>
              </a:lnSpc>
              <a:spcBef>
                <a:spcPts val="479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b="0" lang="ru-RU" sz="24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Образец текста</a:t>
            </a:r>
            <a:endParaRPr b="0" lang="ru-RU" sz="24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1" marL="640080" indent="-274320" defTabSz="914400">
              <a:lnSpc>
                <a:spcPct val="100000"/>
              </a:lnSpc>
              <a:spcBef>
                <a:spcPts val="400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b="0" lang="ru-RU" sz="20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Второй уровень</a:t>
            </a:r>
            <a:endParaRPr b="0" lang="ru-RU" sz="20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2" marL="914400" indent="-228600" defTabSz="914400">
              <a:lnSpc>
                <a:spcPct val="100000"/>
              </a:lnSpc>
              <a:spcBef>
                <a:spcPts val="360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b="0" lang="ru-RU" sz="18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Третий уровень</a:t>
            </a:r>
            <a:endParaRPr b="0" lang="ru-RU" sz="18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3" marL="1124640" indent="-228600" defTabSz="914400">
              <a:lnSpc>
                <a:spcPct val="100000"/>
              </a:lnSpc>
              <a:spcBef>
                <a:spcPts val="320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b="0" lang="ru-RU" sz="16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Четвертый уровень</a:t>
            </a:r>
            <a:endParaRPr b="0" lang="ru-RU" sz="16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4" marL="1325880" indent="-228600" defTabSz="914400">
              <a:lnSpc>
                <a:spcPct val="100000"/>
              </a:lnSpc>
              <a:spcBef>
                <a:spcPts val="320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b="0" lang="ru-RU" sz="16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Пятый уровень</a:t>
            </a:r>
            <a:endParaRPr b="0" lang="ru-RU" sz="16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</p:txBody>
      </p:sp>
      <p:sp>
        <p:nvSpPr>
          <p:cNvPr id="371" name="PlaceHolder 4"/>
          <p:cNvSpPr>
            <a:spLocks noGrp="1"/>
          </p:cNvSpPr>
          <p:nvPr>
            <p:ph type="body"/>
          </p:nvPr>
        </p:nvSpPr>
        <p:spPr>
          <a:xfrm>
            <a:off x="5011920" y="2315880"/>
            <a:ext cx="305532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ru-RU" sz="2400" strike="noStrike" u="none">
                <a:solidFill>
                  <a:schemeClr val="accent1"/>
                </a:solidFill>
                <a:effectLst/>
                <a:uFillTx/>
                <a:latin typeface="Century Gothic"/>
              </a:rPr>
              <a:t>Образец текста</a:t>
            </a:r>
            <a:endParaRPr b="0" lang="ru-RU" sz="24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</p:txBody>
      </p:sp>
      <p:sp>
        <p:nvSpPr>
          <p:cNvPr id="372" name="PlaceHolder 5"/>
          <p:cNvSpPr>
            <a:spLocks noGrp="1"/>
          </p:cNvSpPr>
          <p:nvPr>
            <p:ph type="body"/>
          </p:nvPr>
        </p:nvSpPr>
        <p:spPr>
          <a:xfrm>
            <a:off x="4645080" y="2974680"/>
            <a:ext cx="3419640" cy="2835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274320" defTabSz="914400">
              <a:lnSpc>
                <a:spcPct val="100000"/>
              </a:lnSpc>
              <a:spcBef>
                <a:spcPts val="479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b="0" lang="ru-RU" sz="24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Образец текста</a:t>
            </a:r>
            <a:endParaRPr b="0" lang="ru-RU" sz="24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1" marL="640080" indent="-274320" defTabSz="914400">
              <a:lnSpc>
                <a:spcPct val="100000"/>
              </a:lnSpc>
              <a:spcBef>
                <a:spcPts val="400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b="0" lang="ru-RU" sz="20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Второй уровень</a:t>
            </a:r>
            <a:endParaRPr b="0" lang="ru-RU" sz="20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2" marL="914400" indent="-228600" defTabSz="914400">
              <a:lnSpc>
                <a:spcPct val="100000"/>
              </a:lnSpc>
              <a:spcBef>
                <a:spcPts val="360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b="0" lang="ru-RU" sz="18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Третий уровень</a:t>
            </a:r>
            <a:endParaRPr b="0" lang="ru-RU" sz="18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3" marL="1124640" indent="-228600" defTabSz="914400">
              <a:lnSpc>
                <a:spcPct val="100000"/>
              </a:lnSpc>
              <a:spcBef>
                <a:spcPts val="320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b="0" lang="ru-RU" sz="16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Четвертый уровень</a:t>
            </a:r>
            <a:endParaRPr b="0" lang="ru-RU" sz="16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4" marL="1325880" indent="-228600" defTabSz="914400">
              <a:lnSpc>
                <a:spcPct val="100000"/>
              </a:lnSpc>
              <a:spcBef>
                <a:spcPts val="320"/>
              </a:spcBef>
              <a:buClr>
                <a:srgbClr val="94c600"/>
              </a:buClr>
              <a:buSzPct val="76000"/>
              <a:buFont typeface="Wingdings 2" charset="2"/>
              <a:buChar char=""/>
            </a:pPr>
            <a:r>
              <a:rPr b="0" lang="ru-RU" sz="16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Пятый уровень</a:t>
            </a:r>
            <a:endParaRPr b="0" lang="ru-RU" sz="16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</p:txBody>
      </p:sp>
      <p:sp>
        <p:nvSpPr>
          <p:cNvPr id="373" name="PlaceHolder 6"/>
          <p:cNvSpPr>
            <a:spLocks noGrp="1"/>
          </p:cNvSpPr>
          <p:nvPr>
            <p:ph type="dt" idx="19"/>
          </p:nvPr>
        </p:nvSpPr>
        <p:spPr>
          <a:xfrm>
            <a:off x="5997240" y="22464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PlaceHolder 7"/>
          <p:cNvSpPr>
            <a:spLocks noGrp="1"/>
          </p:cNvSpPr>
          <p:nvPr>
            <p:ph type="ftr" idx="20"/>
          </p:nvPr>
        </p:nvSpPr>
        <p:spPr>
          <a:xfrm>
            <a:off x="4641480" y="5852160"/>
            <a:ext cx="35017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PlaceHolder 8"/>
          <p:cNvSpPr>
            <a:spLocks noGrp="1"/>
          </p:cNvSpPr>
          <p:nvPr>
            <p:ph type="sldNum" idx="21"/>
          </p:nvPr>
        </p:nvSpPr>
        <p:spPr>
          <a:xfrm>
            <a:off x="4649040" y="224640"/>
            <a:ext cx="13316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89E5A863-5193-4B6D-8DC0-784CAE5B73AB}" type="slidenum">
              <a: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Только заголовок">
    <p:bg>
      <p:bgPr>
        <a:gradFill rotWithShape="0">
          <a:gsLst>
            <a:gs pos="0">
              <a:srgbClr val="c2f25f"/>
            </a:gs>
            <a:gs pos="62000">
              <a:srgbClr val="92bd3f"/>
            </a:gs>
            <a:gs pos="100000">
              <a:srgbClr val="80a43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6" name="Group 41"/>
          <p:cNvGrpSpPr/>
          <p:nvPr/>
        </p:nvGrpSpPr>
        <p:grpSpPr>
          <a:xfrm>
            <a:off x="-567360" y="0"/>
            <a:ext cx="10458360" cy="7116480"/>
            <a:chOff x="-567360" y="0"/>
            <a:chExt cx="10458360" cy="7116480"/>
          </a:xfrm>
        </p:grpSpPr>
        <p:grpSp>
          <p:nvGrpSpPr>
            <p:cNvPr id="377" name="Group 44"/>
            <p:cNvGrpSpPr/>
            <p:nvPr/>
          </p:nvGrpSpPr>
          <p:grpSpPr>
            <a:xfrm>
              <a:off x="77760" y="0"/>
              <a:ext cx="9144000" cy="6858000"/>
              <a:chOff x="77760" y="0"/>
              <a:chExt cx="9144000" cy="6858000"/>
            </a:xfrm>
          </p:grpSpPr>
          <p:grpSp>
            <p:nvGrpSpPr>
              <p:cNvPr id="378" name="Group 4"/>
              <p:cNvGrpSpPr/>
              <p:nvPr/>
            </p:nvGrpSpPr>
            <p:grpSpPr>
              <a:xfrm>
                <a:off x="77760" y="0"/>
                <a:ext cx="2514240" cy="6857640"/>
                <a:chOff x="77760" y="0"/>
                <a:chExt cx="2514240" cy="6857640"/>
              </a:xfrm>
            </p:grpSpPr>
            <p:sp>
              <p:nvSpPr>
                <p:cNvPr id="379" name="Rectangle 112"/>
                <p:cNvSpPr/>
                <p:nvPr/>
              </p:nvSpPr>
              <p:spPr>
                <a:xfrm>
                  <a:off x="992160" y="0"/>
                  <a:ext cx="1599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380" name="Rectangle 2"/>
                <p:cNvSpPr/>
                <p:nvPr/>
              </p:nvSpPr>
              <p:spPr>
                <a:xfrm>
                  <a:off x="77760" y="0"/>
                  <a:ext cx="456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381" name="Rectangle 3"/>
                <p:cNvSpPr/>
                <p:nvPr/>
              </p:nvSpPr>
              <p:spPr>
                <a:xfrm>
                  <a:off x="306360" y="0"/>
                  <a:ext cx="76176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</p:grpSp>
          <p:grpSp>
            <p:nvGrpSpPr>
              <p:cNvPr id="382" name="Group 5"/>
              <p:cNvGrpSpPr/>
              <p:nvPr/>
            </p:nvGrpSpPr>
            <p:grpSpPr>
              <a:xfrm>
                <a:off x="500400" y="0"/>
                <a:ext cx="2514240" cy="6857640"/>
                <a:chOff x="500400" y="0"/>
                <a:chExt cx="2514240" cy="6857640"/>
              </a:xfrm>
            </p:grpSpPr>
            <p:sp>
              <p:nvSpPr>
                <p:cNvPr id="383" name="Rectangle 109"/>
                <p:cNvSpPr/>
                <p:nvPr/>
              </p:nvSpPr>
              <p:spPr>
                <a:xfrm>
                  <a:off x="1414800" y="0"/>
                  <a:ext cx="1599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384" name="Rectangle 110"/>
                <p:cNvSpPr/>
                <p:nvPr/>
              </p:nvSpPr>
              <p:spPr>
                <a:xfrm>
                  <a:off x="500400" y="0"/>
                  <a:ext cx="456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385" name="Rectangle 111"/>
                <p:cNvSpPr/>
                <p:nvPr/>
              </p:nvSpPr>
              <p:spPr>
                <a:xfrm>
                  <a:off x="729000" y="0"/>
                  <a:ext cx="76176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</p:grpSp>
          <p:grpSp>
            <p:nvGrpSpPr>
              <p:cNvPr id="386" name="Group 9"/>
              <p:cNvGrpSpPr/>
              <p:nvPr/>
            </p:nvGrpSpPr>
            <p:grpSpPr>
              <a:xfrm>
                <a:off x="6707520" y="360"/>
                <a:ext cx="2514240" cy="6857640"/>
                <a:chOff x="6707520" y="360"/>
                <a:chExt cx="2514240" cy="6857640"/>
              </a:xfrm>
            </p:grpSpPr>
            <p:sp>
              <p:nvSpPr>
                <p:cNvPr id="387" name="Rectangle 106"/>
                <p:cNvSpPr/>
                <p:nvPr/>
              </p:nvSpPr>
              <p:spPr>
                <a:xfrm rot="10800000">
                  <a:off x="6707520" y="360"/>
                  <a:ext cx="1599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388" name="Rectangle 107"/>
                <p:cNvSpPr/>
                <p:nvPr/>
              </p:nvSpPr>
              <p:spPr>
                <a:xfrm rot="10800000">
                  <a:off x="8764920" y="360"/>
                  <a:ext cx="456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389" name="Rectangle 108"/>
                <p:cNvSpPr/>
                <p:nvPr/>
              </p:nvSpPr>
              <p:spPr>
                <a:xfrm rot="10800000">
                  <a:off x="8231400" y="360"/>
                  <a:ext cx="76176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</p:grpSp>
          <p:sp>
            <p:nvSpPr>
              <p:cNvPr id="390" name="Rectangle 103"/>
              <p:cNvSpPr/>
              <p:nvPr/>
            </p:nvSpPr>
            <p:spPr>
              <a:xfrm>
                <a:off x="3887640" y="0"/>
                <a:ext cx="2819160" cy="6857640"/>
              </a:xfrm>
              <a:prstGeom prst="rect">
                <a:avLst/>
              </a:prstGeom>
              <a:solidFill>
                <a:schemeClr val="l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US" sz="1800" strike="noStrike" u="none">
                  <a:solidFill>
                    <a:schemeClr val="lt1"/>
                  </a:solidFill>
                  <a:effectLst/>
                  <a:uFillTx/>
                  <a:latin typeface="Century Gothic"/>
                </a:endParaRPr>
              </a:p>
            </p:txBody>
          </p:sp>
          <p:sp>
            <p:nvSpPr>
              <p:cNvPr id="391" name="Rectangle 104"/>
              <p:cNvSpPr/>
              <p:nvPr/>
            </p:nvSpPr>
            <p:spPr>
              <a:xfrm>
                <a:off x="2973240" y="0"/>
                <a:ext cx="456840" cy="6857640"/>
              </a:xfrm>
              <a:prstGeom prst="rect">
                <a:avLst/>
              </a:prstGeom>
              <a:solidFill>
                <a:schemeClr val="l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US" sz="1800" strike="noStrike" u="none">
                  <a:solidFill>
                    <a:schemeClr val="lt1"/>
                  </a:solidFill>
                  <a:effectLst/>
                  <a:uFillTx/>
                  <a:latin typeface="Century Gothic"/>
                </a:endParaRPr>
              </a:p>
            </p:txBody>
          </p:sp>
          <p:sp>
            <p:nvSpPr>
              <p:cNvPr id="392" name="Rectangle 105"/>
              <p:cNvSpPr/>
              <p:nvPr/>
            </p:nvSpPr>
            <p:spPr>
              <a:xfrm>
                <a:off x="3201840" y="0"/>
                <a:ext cx="761760" cy="6857640"/>
              </a:xfrm>
              <a:prstGeom prst="rect">
                <a:avLst/>
              </a:prstGeom>
              <a:solidFill>
                <a:schemeClr val="l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US" sz="1800" strike="noStrike" u="none">
                  <a:solidFill>
                    <a:schemeClr val="lt1"/>
                  </a:solidFill>
                  <a:effectLst/>
                  <a:uFillTx/>
                  <a:latin typeface="Century Gothic"/>
                </a:endParaRPr>
              </a:p>
            </p:txBody>
          </p:sp>
        </p:grpSp>
        <p:sp>
          <p:nvSpPr>
            <p:cNvPr id="393" name="Freeform 43"/>
            <p:cNvSpPr/>
            <p:nvPr/>
          </p:nvSpPr>
          <p:spPr>
            <a:xfrm>
              <a:off x="65880" y="5034960"/>
              <a:ext cx="9143640" cy="1175400"/>
            </a:xfrm>
            <a:custGeom>
              <a:avLst/>
              <a:gdLst>
                <a:gd name="textAreaLeft" fmla="*/ 0 w 9143640"/>
                <a:gd name="textAreaRight" fmla="*/ 9144000 w 9143640"/>
                <a:gd name="textAreaTop" fmla="*/ 0 h 1175400"/>
                <a:gd name="textAreaBottom" fmla="*/ 1175760 h 1175400"/>
                <a:gd name="GluePoint1X" fmla="*/ 0 w 9144000"/>
                <a:gd name="GluePoint1Y" fmla="*/ 1116279 h 1175655"/>
                <a:gd name="GluePoint2X" fmla="*/ 1674420 w 9144000"/>
                <a:gd name="GluePoint2Y" fmla="*/ 1163780 h 1175655"/>
                <a:gd name="GluePoint3X" fmla="*/ 4120737 w 9144000"/>
                <a:gd name="GluePoint3Y" fmla="*/ 1045027 h 1175655"/>
                <a:gd name="GluePoint4X" fmla="*/ 7172696 w 9144000"/>
                <a:gd name="GluePoint4Y" fmla="*/ 605640 h 1175655"/>
                <a:gd name="GluePoint5X" fmla="*/ 9144000 w 9144000"/>
                <a:gd name="GluePoint5Y" fmla="*/ 0 h 1175655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94" name="Freeform 44"/>
            <p:cNvSpPr/>
            <p:nvPr/>
          </p:nvSpPr>
          <p:spPr>
            <a:xfrm>
              <a:off x="65880" y="3467520"/>
              <a:ext cx="9143640" cy="890280"/>
            </a:xfrm>
            <a:custGeom>
              <a:avLst/>
              <a:gdLst>
                <a:gd name="textAreaLeft" fmla="*/ 0 w 9143640"/>
                <a:gd name="textAreaRight" fmla="*/ 9144000 w 9143640"/>
                <a:gd name="textAreaTop" fmla="*/ 0 h 890280"/>
                <a:gd name="textAreaBottom" fmla="*/ 890640 h 890280"/>
                <a:gd name="GluePoint1X" fmla="*/ 0 w 9144000"/>
                <a:gd name="GluePoint1Y" fmla="*/ 890650 h 890650"/>
                <a:gd name="GluePoint2X" fmla="*/ 1045028 w 9144000"/>
                <a:gd name="GluePoint2Y" fmla="*/ 475013 h 890650"/>
                <a:gd name="GluePoint3X" fmla="*/ 3111335 w 9144000"/>
                <a:gd name="GluePoint3Y" fmla="*/ 71252 h 890650"/>
                <a:gd name="GluePoint4X" fmla="*/ 5913911 w 9144000"/>
                <a:gd name="GluePoint4Y" fmla="*/ 71252 h 890650"/>
                <a:gd name="GluePoint5X" fmla="*/ 9144000 w 9144000"/>
                <a:gd name="GluePoint5Y" fmla="*/ 498764 h 89065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95" name="Freeform 45"/>
            <p:cNvSpPr/>
            <p:nvPr/>
          </p:nvSpPr>
          <p:spPr>
            <a:xfrm>
              <a:off x="54000" y="5640840"/>
              <a:ext cx="3004200" cy="1211040"/>
            </a:xfrm>
            <a:custGeom>
              <a:avLst/>
              <a:gdLst>
                <a:gd name="textAreaLeft" fmla="*/ 0 w 3004200"/>
                <a:gd name="textAreaRight" fmla="*/ 3004560 w 3004200"/>
                <a:gd name="textAreaTop" fmla="*/ 0 h 1211040"/>
                <a:gd name="textAreaBottom" fmla="*/ 1211400 h 1211040"/>
                <a:gd name="GluePoint1X" fmla="*/ 0 w 3004457"/>
                <a:gd name="GluePoint1Y" fmla="*/ 0 h 1211283"/>
                <a:gd name="GluePoint2X" fmla="*/ 3004457 w 3004457"/>
                <a:gd name="GluePoint2Y" fmla="*/ 1211283 h 1211283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</a:cxnLst>
              <a:rect l="textAreaLeft" t="textAreaTop" r="textAreaRight" b="textAreaBottom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96" name="Freeform 46"/>
            <p:cNvSpPr/>
            <p:nvPr/>
          </p:nvSpPr>
          <p:spPr>
            <a:xfrm>
              <a:off x="65880" y="5284440"/>
              <a:ext cx="9143640" cy="1478160"/>
            </a:xfrm>
            <a:custGeom>
              <a:avLst/>
              <a:gdLst>
                <a:gd name="textAreaLeft" fmla="*/ 0 w 9143640"/>
                <a:gd name="textAreaRight" fmla="*/ 9144000 w 9143640"/>
                <a:gd name="textAreaTop" fmla="*/ 0 h 1478160"/>
                <a:gd name="textAreaBottom" fmla="*/ 1478520 h 1478160"/>
                <a:gd name="GluePoint1X" fmla="*/ 0 w 9144000"/>
                <a:gd name="GluePoint1Y" fmla="*/ 0 h 1478478"/>
                <a:gd name="GluePoint2X" fmla="*/ 1104405 w 9144000"/>
                <a:gd name="GluePoint2Y" fmla="*/ 344385 h 1478478"/>
                <a:gd name="GluePoint3X" fmla="*/ 3194462 w 9144000"/>
                <a:gd name="GluePoint3Y" fmla="*/ 866899 h 1478478"/>
                <a:gd name="GluePoint4X" fmla="*/ 5676405 w 9144000"/>
                <a:gd name="GluePoint4Y" fmla="*/ 1282536 h 1478478"/>
                <a:gd name="GluePoint5X" fmla="*/ 7730836 w 9144000"/>
                <a:gd name="GluePoint5Y" fmla="*/ 1448790 h 1478478"/>
                <a:gd name="GluePoint6X" fmla="*/ 8573984 w 9144000"/>
                <a:gd name="GluePoint6Y" fmla="*/ 1460665 h 1478478"/>
                <a:gd name="GluePoint7X" fmla="*/ 9144000 w 9144000"/>
                <a:gd name="GluePoint7Y" fmla="*/ 1425039 h 1478478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97" name="Freeform 48"/>
            <p:cNvSpPr/>
            <p:nvPr/>
          </p:nvSpPr>
          <p:spPr>
            <a:xfrm>
              <a:off x="2215080" y="5132160"/>
              <a:ext cx="6982200" cy="1719720"/>
            </a:xfrm>
            <a:custGeom>
              <a:avLst/>
              <a:gdLst>
                <a:gd name="textAreaLeft" fmla="*/ 0 w 6982200"/>
                <a:gd name="textAreaRight" fmla="*/ 6982560 w 6982200"/>
                <a:gd name="textAreaTop" fmla="*/ 0 h 1719720"/>
                <a:gd name="textAreaBottom" fmla="*/ 1720080 h 1719720"/>
                <a:gd name="GluePoint1X" fmla="*/ 0 w 6982691"/>
                <a:gd name="GluePoint1Y" fmla="*/ 1719942 h 1719942"/>
                <a:gd name="GluePoint2X" fmla="*/ 546265 w 6982691"/>
                <a:gd name="GluePoint2Y" fmla="*/ 1185553 h 1719942"/>
                <a:gd name="GluePoint3X" fmla="*/ 1330037 w 6982691"/>
                <a:gd name="GluePoint3Y" fmla="*/ 710540 h 1719942"/>
                <a:gd name="GluePoint4X" fmla="*/ 2078182 w 6982691"/>
                <a:gd name="GluePoint4Y" fmla="*/ 437407 h 1719942"/>
                <a:gd name="GluePoint5X" fmla="*/ 3348842 w 6982691"/>
                <a:gd name="GluePoint5Y" fmla="*/ 152399 h 1719942"/>
                <a:gd name="GluePoint6X" fmla="*/ 4001985 w 6982691"/>
                <a:gd name="GluePoint6Y" fmla="*/ 69272 h 1719942"/>
                <a:gd name="GluePoint7X" fmla="*/ 5047013 w 6982691"/>
                <a:gd name="GluePoint7Y" fmla="*/ 9896 h 1719942"/>
                <a:gd name="GluePoint8X" fmla="*/ 5890161 w 6982691"/>
                <a:gd name="GluePoint8Y" fmla="*/ 9896 h 1719942"/>
                <a:gd name="GluePoint9X" fmla="*/ 6495803 w 6982691"/>
                <a:gd name="GluePoint9Y" fmla="*/ 9896 h 1719942"/>
                <a:gd name="GluePoint10X" fmla="*/ 6899564 w 6982691"/>
                <a:gd name="GluePoint10Y" fmla="*/ 33646 h 1719942"/>
                <a:gd name="GluePoint11X" fmla="*/ 6982691 w 6982691"/>
                <a:gd name="GluePoint11Y" fmla="*/ 45522 h 171994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</a:cxnLst>
              <a:rect l="textAreaLeft" t="textAreaTop" r="textAreaRight" b="textAreaBottom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98" name="Hexagon 49"/>
            <p:cNvSpPr/>
            <p:nvPr/>
          </p:nvSpPr>
          <p:spPr>
            <a:xfrm rot="1800000">
              <a:off x="3073680" y="285912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10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399" name="Hexagon 50"/>
            <p:cNvSpPr/>
            <p:nvPr/>
          </p:nvSpPr>
          <p:spPr>
            <a:xfrm rot="1800000">
              <a:off x="3797640" y="412596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00" name="Hexagon 51"/>
            <p:cNvSpPr/>
            <p:nvPr/>
          </p:nvSpPr>
          <p:spPr>
            <a:xfrm rot="1800000">
              <a:off x="3807360" y="15922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01" name="Hexagon 52"/>
            <p:cNvSpPr/>
            <p:nvPr/>
          </p:nvSpPr>
          <p:spPr>
            <a:xfrm rot="1800000">
              <a:off x="3054600" y="32544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4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02" name="Hexagon 53"/>
            <p:cNvSpPr/>
            <p:nvPr/>
          </p:nvSpPr>
          <p:spPr>
            <a:xfrm rot="1800000">
              <a:off x="4540680" y="53830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6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03" name="Freeform 54"/>
            <p:cNvSpPr/>
            <p:nvPr/>
          </p:nvSpPr>
          <p:spPr>
            <a:xfrm rot="1800000">
              <a:off x="-304560" y="4201200"/>
              <a:ext cx="1261080" cy="1387800"/>
            </a:xfrm>
            <a:custGeom>
              <a:avLst/>
              <a:gdLst>
                <a:gd name="textAreaLeft" fmla="*/ 0 w 1261080"/>
                <a:gd name="textAreaRight" fmla="*/ 1261440 w 1261080"/>
                <a:gd name="textAreaTop" fmla="*/ 0 h 1387800"/>
                <a:gd name="textAreaBottom" fmla="*/ 1388160 h 1387800"/>
                <a:gd name="GluePoint1X" fmla="*/ 0 w 1261499"/>
                <a:gd name="GluePoint1Y" fmla="*/ 105098 h 1388236"/>
                <a:gd name="GluePoint2X" fmla="*/ 56357 w 1261499"/>
                <a:gd name="GluePoint2Y" fmla="*/ 0 h 1388236"/>
                <a:gd name="GluePoint3X" fmla="*/ 865241 w 1261499"/>
                <a:gd name="GluePoint3Y" fmla="*/ 0 h 1388236"/>
                <a:gd name="GluePoint4X" fmla="*/ 1261499 w 1261499"/>
                <a:gd name="GluePoint4Y" fmla="*/ 694118 h 1388236"/>
                <a:gd name="GluePoint5X" fmla="*/ 865241 w 1261499"/>
                <a:gd name="GluePoint5Y" fmla="*/ 1388236 h 1388236"/>
                <a:gd name="GluePoint6X" fmla="*/ 744578 w 1261499"/>
                <a:gd name="GluePoint6Y" fmla="*/ 1387893 h 1388236"/>
                <a:gd name="GluePoint7X" fmla="*/ 0 w 1261499"/>
                <a:gd name="GluePoint7Y" fmla="*/ 105098 h 138823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lt1">
                <a:alpha val="10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04" name="Hexagon 55"/>
            <p:cNvSpPr/>
            <p:nvPr/>
          </p:nvSpPr>
          <p:spPr>
            <a:xfrm rot="1800000">
              <a:off x="101880" y="540216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05" name="Hexagon 56"/>
            <p:cNvSpPr/>
            <p:nvPr/>
          </p:nvSpPr>
          <p:spPr>
            <a:xfrm rot="1800000">
              <a:off x="130680" y="284940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06" name="Hexagon 57"/>
            <p:cNvSpPr/>
            <p:nvPr/>
          </p:nvSpPr>
          <p:spPr>
            <a:xfrm rot="1800000">
              <a:off x="854280" y="412596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07" name="Hexagon 58"/>
            <p:cNvSpPr/>
            <p:nvPr/>
          </p:nvSpPr>
          <p:spPr>
            <a:xfrm rot="1800000">
              <a:off x="1587960" y="541152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08" name="Hexagon 59"/>
            <p:cNvSpPr/>
            <p:nvPr/>
          </p:nvSpPr>
          <p:spPr>
            <a:xfrm rot="1800000">
              <a:off x="1607040" y="285912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09" name="Hexagon 94"/>
            <p:cNvSpPr/>
            <p:nvPr/>
          </p:nvSpPr>
          <p:spPr>
            <a:xfrm rot="1800000">
              <a:off x="873360" y="15634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10" name="Hexagon 95"/>
            <p:cNvSpPr/>
            <p:nvPr/>
          </p:nvSpPr>
          <p:spPr>
            <a:xfrm rot="1800000">
              <a:off x="6883920" y="41446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10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11" name="Hexagon 96"/>
            <p:cNvSpPr/>
            <p:nvPr/>
          </p:nvSpPr>
          <p:spPr>
            <a:xfrm rot="1800000">
              <a:off x="7626600" y="542124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12" name="Hexagon 97"/>
            <p:cNvSpPr/>
            <p:nvPr/>
          </p:nvSpPr>
          <p:spPr>
            <a:xfrm rot="1800000">
              <a:off x="7626600" y="28684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13" name="Freeform 98"/>
            <p:cNvSpPr/>
            <p:nvPr/>
          </p:nvSpPr>
          <p:spPr>
            <a:xfrm rot="1800000">
              <a:off x="8384040" y="4055400"/>
              <a:ext cx="1243080" cy="1387800"/>
            </a:xfrm>
            <a:custGeom>
              <a:avLst/>
              <a:gdLst>
                <a:gd name="textAreaLeft" fmla="*/ 0 w 1243080"/>
                <a:gd name="textAreaRight" fmla="*/ 1243440 w 1243080"/>
                <a:gd name="textAreaTop" fmla="*/ 0 h 1387800"/>
                <a:gd name="textAreaBottom" fmla="*/ 1388160 h 1387800"/>
                <a:gd name="GluePoint1X" fmla="*/ 0 w 1243407"/>
                <a:gd name="GluePoint1Y" fmla="*/ 694118 h 1388236"/>
                <a:gd name="GluePoint2X" fmla="*/ 396258 w 1243407"/>
                <a:gd name="GluePoint2Y" fmla="*/ 0 h 1388236"/>
                <a:gd name="GluePoint3X" fmla="*/ 474029 w 1243407"/>
                <a:gd name="GluePoint3Y" fmla="*/ 4016 h 1388236"/>
                <a:gd name="GluePoint4X" fmla="*/ 1243407 w 1243407"/>
                <a:gd name="GluePoint4Y" fmla="*/ 1325983 h 1388236"/>
                <a:gd name="GluePoint5X" fmla="*/ 1205142 w 1243407"/>
                <a:gd name="GluePoint5Y" fmla="*/ 1388236 h 1388236"/>
                <a:gd name="GluePoint6X" fmla="*/ 396258 w 1243407"/>
                <a:gd name="GluePoint6Y" fmla="*/ 1388236 h 1388236"/>
                <a:gd name="GluePoint7X" fmla="*/ 0 w 1243407"/>
                <a:gd name="GluePoint7Y" fmla="*/ 694118 h 138823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lt1">
                <a:alpha val="4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14" name="Freeform 99"/>
            <p:cNvSpPr/>
            <p:nvPr/>
          </p:nvSpPr>
          <p:spPr>
            <a:xfrm rot="1800000">
              <a:off x="8384040" y="1511280"/>
              <a:ext cx="1241640" cy="1388520"/>
            </a:xfrm>
            <a:custGeom>
              <a:avLst/>
              <a:gdLst>
                <a:gd name="textAreaLeft" fmla="*/ 0 w 1241640"/>
                <a:gd name="textAreaRight" fmla="*/ 1242000 w 1241640"/>
                <a:gd name="textAreaTop" fmla="*/ 0 h 1388520"/>
                <a:gd name="textAreaBottom" fmla="*/ 1388880 h 1388520"/>
                <a:gd name="GluePoint1X" fmla="*/ 0 w 1241871"/>
                <a:gd name="GluePoint1Y" fmla="*/ 694704 h 1388822"/>
                <a:gd name="GluePoint2X" fmla="*/ 396258 w 1241871"/>
                <a:gd name="GluePoint2Y" fmla="*/ 586 h 1388822"/>
                <a:gd name="GluePoint3X" fmla="*/ 482002 w 1241871"/>
                <a:gd name="GluePoint3Y" fmla="*/ 0 h 1388822"/>
                <a:gd name="GluePoint4X" fmla="*/ 1241871 w 1241871"/>
                <a:gd name="GluePoint4Y" fmla="*/ 1323912 h 1388822"/>
                <a:gd name="GluePoint5X" fmla="*/ 1205142 w 1241871"/>
                <a:gd name="GluePoint5Y" fmla="*/ 1388822 h 1388822"/>
                <a:gd name="GluePoint6X" fmla="*/ 396258 w 1241871"/>
                <a:gd name="GluePoint6Y" fmla="*/ 1388822 h 1388822"/>
                <a:gd name="GluePoint7X" fmla="*/ 0 w 1241871"/>
                <a:gd name="GluePoint7Y" fmla="*/ 694704 h 138882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415" name="Rectangle 65"/>
          <p:cNvSpPr/>
          <p:nvPr/>
        </p:nvSpPr>
        <p:spPr>
          <a:xfrm>
            <a:off x="457200" y="333360"/>
            <a:ext cx="8229240" cy="6185160"/>
          </a:xfrm>
          <a:prstGeom prst="rect">
            <a:avLst/>
          </a:prstGeom>
          <a:solidFill>
            <a:schemeClr val="bg1"/>
          </a:solidFill>
          <a:ln w="6350"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416" name="Rectangle 69"/>
          <p:cNvSpPr/>
          <p:nvPr/>
        </p:nvSpPr>
        <p:spPr>
          <a:xfrm>
            <a:off x="4561200" y="-21600"/>
            <a:ext cx="3678840" cy="698760"/>
          </a:xfrm>
          <a:prstGeom prst="rect">
            <a:avLst/>
          </a:prstGeom>
          <a:solidFill>
            <a:srgbClr val="f5f5f5"/>
          </a:solidFill>
          <a:ln>
            <a:solidFill>
              <a:srgbClr val="caf278">
                <a:lumMod val="5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417" name="Rectangle 70"/>
          <p:cNvSpPr/>
          <p:nvPr/>
        </p:nvSpPr>
        <p:spPr>
          <a:xfrm>
            <a:off x="4649040" y="-21600"/>
            <a:ext cx="3504960" cy="623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418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0" lang="ru-RU" sz="4000" strike="noStrike" u="none">
                <a:solidFill>
                  <a:schemeClr val="accent1"/>
                </a:solidFill>
                <a:effectLst/>
                <a:uFillTx/>
                <a:latin typeface="Century Gothic"/>
              </a:rPr>
              <a:t>Образец заголовка</a:t>
            </a:r>
            <a:endParaRPr b="0" lang="ru-RU" sz="4000" strike="noStrike" u="non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419" name="PlaceHolder 2"/>
          <p:cNvSpPr>
            <a:spLocks noGrp="1"/>
          </p:cNvSpPr>
          <p:nvPr>
            <p:ph type="dt" idx="22"/>
          </p:nvPr>
        </p:nvSpPr>
        <p:spPr>
          <a:xfrm>
            <a:off x="5997240" y="22464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PlaceHolder 3"/>
          <p:cNvSpPr>
            <a:spLocks noGrp="1"/>
          </p:cNvSpPr>
          <p:nvPr>
            <p:ph type="ftr" idx="23"/>
          </p:nvPr>
        </p:nvSpPr>
        <p:spPr>
          <a:xfrm>
            <a:off x="4641480" y="5852160"/>
            <a:ext cx="35017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PlaceHolder 4"/>
          <p:cNvSpPr>
            <a:spLocks noGrp="1"/>
          </p:cNvSpPr>
          <p:nvPr>
            <p:ph type="sldNum" idx="24"/>
          </p:nvPr>
        </p:nvSpPr>
        <p:spPr>
          <a:xfrm>
            <a:off x="4649040" y="224640"/>
            <a:ext cx="13316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9796717E-3ED9-4BCD-AFF1-5B6C3ABBD2E3}" type="slidenum">
              <a: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Для правки структуры щёлкните мышью</a:t>
            </a:r>
            <a:endParaRPr b="0" lang="ru-RU" sz="24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Второй уровень структуры</a:t>
            </a:r>
            <a:endParaRPr b="0" lang="ru-RU" sz="20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Третий уровень структуры</a:t>
            </a:r>
            <a:endParaRPr b="0" lang="ru-RU" sz="18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6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Четвёртый уровень структуры</a:t>
            </a:r>
            <a:endParaRPr b="0" lang="ru-RU" sz="16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Пятый уровень структуры</a:t>
            </a:r>
            <a:endParaRPr b="0" lang="ru-RU" sz="20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Шестой уровень структуры</a:t>
            </a:r>
            <a:endParaRPr b="0" lang="ru-RU" sz="20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Седьмой уровень структуры</a:t>
            </a:r>
            <a:endParaRPr b="0" lang="ru-RU" sz="20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Пустой слайд">
    <p:bg>
      <p:bgPr>
        <a:gradFill rotWithShape="0">
          <a:gsLst>
            <a:gs pos="0">
              <a:srgbClr val="c2f25f"/>
            </a:gs>
            <a:gs pos="62000">
              <a:srgbClr val="92bd3f"/>
            </a:gs>
            <a:gs pos="100000">
              <a:srgbClr val="80a43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3" name="Group 41"/>
          <p:cNvGrpSpPr/>
          <p:nvPr/>
        </p:nvGrpSpPr>
        <p:grpSpPr>
          <a:xfrm>
            <a:off x="-567360" y="0"/>
            <a:ext cx="10458360" cy="7116480"/>
            <a:chOff x="-567360" y="0"/>
            <a:chExt cx="10458360" cy="7116480"/>
          </a:xfrm>
        </p:grpSpPr>
        <p:grpSp>
          <p:nvGrpSpPr>
            <p:cNvPr id="424" name="Group 44"/>
            <p:cNvGrpSpPr/>
            <p:nvPr/>
          </p:nvGrpSpPr>
          <p:grpSpPr>
            <a:xfrm>
              <a:off x="77760" y="0"/>
              <a:ext cx="9144000" cy="6858000"/>
              <a:chOff x="77760" y="0"/>
              <a:chExt cx="9144000" cy="6858000"/>
            </a:xfrm>
          </p:grpSpPr>
          <p:grpSp>
            <p:nvGrpSpPr>
              <p:cNvPr id="425" name="Group 4"/>
              <p:cNvGrpSpPr/>
              <p:nvPr/>
            </p:nvGrpSpPr>
            <p:grpSpPr>
              <a:xfrm>
                <a:off x="77760" y="0"/>
                <a:ext cx="2514240" cy="6857640"/>
                <a:chOff x="77760" y="0"/>
                <a:chExt cx="2514240" cy="6857640"/>
              </a:xfrm>
            </p:grpSpPr>
            <p:sp>
              <p:nvSpPr>
                <p:cNvPr id="426" name="Rectangle 112"/>
                <p:cNvSpPr/>
                <p:nvPr/>
              </p:nvSpPr>
              <p:spPr>
                <a:xfrm>
                  <a:off x="992160" y="0"/>
                  <a:ext cx="1599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427" name="Rectangle 2"/>
                <p:cNvSpPr/>
                <p:nvPr/>
              </p:nvSpPr>
              <p:spPr>
                <a:xfrm>
                  <a:off x="77760" y="0"/>
                  <a:ext cx="456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428" name="Rectangle 3"/>
                <p:cNvSpPr/>
                <p:nvPr/>
              </p:nvSpPr>
              <p:spPr>
                <a:xfrm>
                  <a:off x="306360" y="0"/>
                  <a:ext cx="76176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</p:grpSp>
          <p:grpSp>
            <p:nvGrpSpPr>
              <p:cNvPr id="429" name="Group 5"/>
              <p:cNvGrpSpPr/>
              <p:nvPr/>
            </p:nvGrpSpPr>
            <p:grpSpPr>
              <a:xfrm>
                <a:off x="500400" y="0"/>
                <a:ext cx="2514240" cy="6857640"/>
                <a:chOff x="500400" y="0"/>
                <a:chExt cx="2514240" cy="6857640"/>
              </a:xfrm>
            </p:grpSpPr>
            <p:sp>
              <p:nvSpPr>
                <p:cNvPr id="430" name="Rectangle 109"/>
                <p:cNvSpPr/>
                <p:nvPr/>
              </p:nvSpPr>
              <p:spPr>
                <a:xfrm>
                  <a:off x="1414800" y="0"/>
                  <a:ext cx="1599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431" name="Rectangle 110"/>
                <p:cNvSpPr/>
                <p:nvPr/>
              </p:nvSpPr>
              <p:spPr>
                <a:xfrm>
                  <a:off x="500400" y="0"/>
                  <a:ext cx="456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432" name="Rectangle 111"/>
                <p:cNvSpPr/>
                <p:nvPr/>
              </p:nvSpPr>
              <p:spPr>
                <a:xfrm>
                  <a:off x="729000" y="0"/>
                  <a:ext cx="76176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</p:grpSp>
          <p:grpSp>
            <p:nvGrpSpPr>
              <p:cNvPr id="433" name="Group 9"/>
              <p:cNvGrpSpPr/>
              <p:nvPr/>
            </p:nvGrpSpPr>
            <p:grpSpPr>
              <a:xfrm>
                <a:off x="6707520" y="360"/>
                <a:ext cx="2514240" cy="6857640"/>
                <a:chOff x="6707520" y="360"/>
                <a:chExt cx="2514240" cy="6857640"/>
              </a:xfrm>
            </p:grpSpPr>
            <p:sp>
              <p:nvSpPr>
                <p:cNvPr id="434" name="Rectangle 106"/>
                <p:cNvSpPr/>
                <p:nvPr/>
              </p:nvSpPr>
              <p:spPr>
                <a:xfrm rot="10800000">
                  <a:off x="6707520" y="360"/>
                  <a:ext cx="1599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435" name="Rectangle 107"/>
                <p:cNvSpPr/>
                <p:nvPr/>
              </p:nvSpPr>
              <p:spPr>
                <a:xfrm rot="10800000">
                  <a:off x="8764920" y="360"/>
                  <a:ext cx="45684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  <p:sp>
              <p:nvSpPr>
                <p:cNvPr id="436" name="Rectangle 108"/>
                <p:cNvSpPr/>
                <p:nvPr/>
              </p:nvSpPr>
              <p:spPr>
                <a:xfrm rot="10800000">
                  <a:off x="8231400" y="360"/>
                  <a:ext cx="761760" cy="6857640"/>
                </a:xfrm>
                <a:prstGeom prst="rect">
                  <a:avLst/>
                </a:prstGeom>
                <a:solidFill>
                  <a:schemeClr val="lt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rIns="90000" tIns="45000" bIns="45000" anchor="ctr">
                  <a:noAutofit/>
                </a:bodyPr>
                <a:p>
                  <a:pPr algn="ctr" defTabSz="914400">
                    <a:lnSpc>
                      <a:spcPct val="100000"/>
                    </a:lnSpc>
                  </a:pPr>
                  <a:endParaRPr b="0" lang="en-US" sz="1800" strike="noStrike" u="none">
                    <a:solidFill>
                      <a:schemeClr val="lt1"/>
                    </a:solidFill>
                    <a:effectLst/>
                    <a:uFillTx/>
                    <a:latin typeface="Century Gothic"/>
                  </a:endParaRPr>
                </a:p>
              </p:txBody>
            </p:sp>
          </p:grpSp>
          <p:sp>
            <p:nvSpPr>
              <p:cNvPr id="437" name="Rectangle 103"/>
              <p:cNvSpPr/>
              <p:nvPr/>
            </p:nvSpPr>
            <p:spPr>
              <a:xfrm>
                <a:off x="3887640" y="0"/>
                <a:ext cx="2819160" cy="6857640"/>
              </a:xfrm>
              <a:prstGeom prst="rect">
                <a:avLst/>
              </a:prstGeom>
              <a:solidFill>
                <a:schemeClr val="l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US" sz="1800" strike="noStrike" u="none">
                  <a:solidFill>
                    <a:schemeClr val="lt1"/>
                  </a:solidFill>
                  <a:effectLst/>
                  <a:uFillTx/>
                  <a:latin typeface="Century Gothic"/>
                </a:endParaRPr>
              </a:p>
            </p:txBody>
          </p:sp>
          <p:sp>
            <p:nvSpPr>
              <p:cNvPr id="438" name="Rectangle 104"/>
              <p:cNvSpPr/>
              <p:nvPr/>
            </p:nvSpPr>
            <p:spPr>
              <a:xfrm>
                <a:off x="2973240" y="0"/>
                <a:ext cx="456840" cy="6857640"/>
              </a:xfrm>
              <a:prstGeom prst="rect">
                <a:avLst/>
              </a:prstGeom>
              <a:solidFill>
                <a:schemeClr val="l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US" sz="1800" strike="noStrike" u="none">
                  <a:solidFill>
                    <a:schemeClr val="lt1"/>
                  </a:solidFill>
                  <a:effectLst/>
                  <a:uFillTx/>
                  <a:latin typeface="Century Gothic"/>
                </a:endParaRPr>
              </a:p>
            </p:txBody>
          </p:sp>
          <p:sp>
            <p:nvSpPr>
              <p:cNvPr id="439" name="Rectangle 105"/>
              <p:cNvSpPr/>
              <p:nvPr/>
            </p:nvSpPr>
            <p:spPr>
              <a:xfrm>
                <a:off x="3201840" y="0"/>
                <a:ext cx="761760" cy="6857640"/>
              </a:xfrm>
              <a:prstGeom prst="rect">
                <a:avLst/>
              </a:prstGeom>
              <a:solidFill>
                <a:schemeClr val="lt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US" sz="1800" strike="noStrike" u="none">
                  <a:solidFill>
                    <a:schemeClr val="lt1"/>
                  </a:solidFill>
                  <a:effectLst/>
                  <a:uFillTx/>
                  <a:latin typeface="Century Gothic"/>
                </a:endParaRPr>
              </a:p>
            </p:txBody>
          </p:sp>
        </p:grpSp>
        <p:sp>
          <p:nvSpPr>
            <p:cNvPr id="440" name="Freeform 43"/>
            <p:cNvSpPr/>
            <p:nvPr/>
          </p:nvSpPr>
          <p:spPr>
            <a:xfrm>
              <a:off x="65880" y="5034960"/>
              <a:ext cx="9143640" cy="1175400"/>
            </a:xfrm>
            <a:custGeom>
              <a:avLst/>
              <a:gdLst>
                <a:gd name="textAreaLeft" fmla="*/ 0 w 9143640"/>
                <a:gd name="textAreaRight" fmla="*/ 9144000 w 9143640"/>
                <a:gd name="textAreaTop" fmla="*/ 0 h 1175400"/>
                <a:gd name="textAreaBottom" fmla="*/ 1175760 h 1175400"/>
                <a:gd name="GluePoint1X" fmla="*/ 0 w 9144000"/>
                <a:gd name="GluePoint1Y" fmla="*/ 1116279 h 1175655"/>
                <a:gd name="GluePoint2X" fmla="*/ 1674420 w 9144000"/>
                <a:gd name="GluePoint2Y" fmla="*/ 1163780 h 1175655"/>
                <a:gd name="GluePoint3X" fmla="*/ 4120737 w 9144000"/>
                <a:gd name="GluePoint3Y" fmla="*/ 1045027 h 1175655"/>
                <a:gd name="GluePoint4X" fmla="*/ 7172696 w 9144000"/>
                <a:gd name="GluePoint4Y" fmla="*/ 605640 h 1175655"/>
                <a:gd name="GluePoint5X" fmla="*/ 9144000 w 9144000"/>
                <a:gd name="GluePoint5Y" fmla="*/ 0 h 1175655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41" name="Freeform 44"/>
            <p:cNvSpPr/>
            <p:nvPr/>
          </p:nvSpPr>
          <p:spPr>
            <a:xfrm>
              <a:off x="65880" y="3467520"/>
              <a:ext cx="9143640" cy="890280"/>
            </a:xfrm>
            <a:custGeom>
              <a:avLst/>
              <a:gdLst>
                <a:gd name="textAreaLeft" fmla="*/ 0 w 9143640"/>
                <a:gd name="textAreaRight" fmla="*/ 9144000 w 9143640"/>
                <a:gd name="textAreaTop" fmla="*/ 0 h 890280"/>
                <a:gd name="textAreaBottom" fmla="*/ 890640 h 890280"/>
                <a:gd name="GluePoint1X" fmla="*/ 0 w 9144000"/>
                <a:gd name="GluePoint1Y" fmla="*/ 890650 h 890650"/>
                <a:gd name="GluePoint2X" fmla="*/ 1045028 w 9144000"/>
                <a:gd name="GluePoint2Y" fmla="*/ 475013 h 890650"/>
                <a:gd name="GluePoint3X" fmla="*/ 3111335 w 9144000"/>
                <a:gd name="GluePoint3Y" fmla="*/ 71252 h 890650"/>
                <a:gd name="GluePoint4X" fmla="*/ 5913911 w 9144000"/>
                <a:gd name="GluePoint4Y" fmla="*/ 71252 h 890650"/>
                <a:gd name="GluePoint5X" fmla="*/ 9144000 w 9144000"/>
                <a:gd name="GluePoint5Y" fmla="*/ 498764 h 89065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42" name="Freeform 45"/>
            <p:cNvSpPr/>
            <p:nvPr/>
          </p:nvSpPr>
          <p:spPr>
            <a:xfrm>
              <a:off x="54000" y="5640840"/>
              <a:ext cx="3004200" cy="1211040"/>
            </a:xfrm>
            <a:custGeom>
              <a:avLst/>
              <a:gdLst>
                <a:gd name="textAreaLeft" fmla="*/ 0 w 3004200"/>
                <a:gd name="textAreaRight" fmla="*/ 3004560 w 3004200"/>
                <a:gd name="textAreaTop" fmla="*/ 0 h 1211040"/>
                <a:gd name="textAreaBottom" fmla="*/ 1211400 h 1211040"/>
                <a:gd name="GluePoint1X" fmla="*/ 0 w 3004457"/>
                <a:gd name="GluePoint1Y" fmla="*/ 0 h 1211283"/>
                <a:gd name="GluePoint2X" fmla="*/ 3004457 w 3004457"/>
                <a:gd name="GluePoint2Y" fmla="*/ 1211283 h 1211283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</a:cxnLst>
              <a:rect l="textAreaLeft" t="textAreaTop" r="textAreaRight" b="textAreaBottom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43" name="Freeform 46"/>
            <p:cNvSpPr/>
            <p:nvPr/>
          </p:nvSpPr>
          <p:spPr>
            <a:xfrm>
              <a:off x="65880" y="5284440"/>
              <a:ext cx="9143640" cy="1478160"/>
            </a:xfrm>
            <a:custGeom>
              <a:avLst/>
              <a:gdLst>
                <a:gd name="textAreaLeft" fmla="*/ 0 w 9143640"/>
                <a:gd name="textAreaRight" fmla="*/ 9144000 w 9143640"/>
                <a:gd name="textAreaTop" fmla="*/ 0 h 1478160"/>
                <a:gd name="textAreaBottom" fmla="*/ 1478520 h 1478160"/>
                <a:gd name="GluePoint1X" fmla="*/ 0 w 9144000"/>
                <a:gd name="GluePoint1Y" fmla="*/ 0 h 1478478"/>
                <a:gd name="GluePoint2X" fmla="*/ 1104405 w 9144000"/>
                <a:gd name="GluePoint2Y" fmla="*/ 344385 h 1478478"/>
                <a:gd name="GluePoint3X" fmla="*/ 3194462 w 9144000"/>
                <a:gd name="GluePoint3Y" fmla="*/ 866899 h 1478478"/>
                <a:gd name="GluePoint4X" fmla="*/ 5676405 w 9144000"/>
                <a:gd name="GluePoint4Y" fmla="*/ 1282536 h 1478478"/>
                <a:gd name="GluePoint5X" fmla="*/ 7730836 w 9144000"/>
                <a:gd name="GluePoint5Y" fmla="*/ 1448790 h 1478478"/>
                <a:gd name="GluePoint6X" fmla="*/ 8573984 w 9144000"/>
                <a:gd name="GluePoint6Y" fmla="*/ 1460665 h 1478478"/>
                <a:gd name="GluePoint7X" fmla="*/ 9144000 w 9144000"/>
                <a:gd name="GluePoint7Y" fmla="*/ 1425039 h 1478478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44" name="Freeform 48"/>
            <p:cNvSpPr/>
            <p:nvPr/>
          </p:nvSpPr>
          <p:spPr>
            <a:xfrm>
              <a:off x="2215080" y="5132160"/>
              <a:ext cx="6982200" cy="1719720"/>
            </a:xfrm>
            <a:custGeom>
              <a:avLst/>
              <a:gdLst>
                <a:gd name="textAreaLeft" fmla="*/ 0 w 6982200"/>
                <a:gd name="textAreaRight" fmla="*/ 6982560 w 6982200"/>
                <a:gd name="textAreaTop" fmla="*/ 0 h 1719720"/>
                <a:gd name="textAreaBottom" fmla="*/ 1720080 h 1719720"/>
                <a:gd name="GluePoint1X" fmla="*/ 0 w 6982691"/>
                <a:gd name="GluePoint1Y" fmla="*/ 1719942 h 1719942"/>
                <a:gd name="GluePoint2X" fmla="*/ 546265 w 6982691"/>
                <a:gd name="GluePoint2Y" fmla="*/ 1185553 h 1719942"/>
                <a:gd name="GluePoint3X" fmla="*/ 1330037 w 6982691"/>
                <a:gd name="GluePoint3Y" fmla="*/ 710540 h 1719942"/>
                <a:gd name="GluePoint4X" fmla="*/ 2078182 w 6982691"/>
                <a:gd name="GluePoint4Y" fmla="*/ 437407 h 1719942"/>
                <a:gd name="GluePoint5X" fmla="*/ 3348842 w 6982691"/>
                <a:gd name="GluePoint5Y" fmla="*/ 152399 h 1719942"/>
                <a:gd name="GluePoint6X" fmla="*/ 4001985 w 6982691"/>
                <a:gd name="GluePoint6Y" fmla="*/ 69272 h 1719942"/>
                <a:gd name="GluePoint7X" fmla="*/ 5047013 w 6982691"/>
                <a:gd name="GluePoint7Y" fmla="*/ 9896 h 1719942"/>
                <a:gd name="GluePoint8X" fmla="*/ 5890161 w 6982691"/>
                <a:gd name="GluePoint8Y" fmla="*/ 9896 h 1719942"/>
                <a:gd name="GluePoint9X" fmla="*/ 6495803 w 6982691"/>
                <a:gd name="GluePoint9Y" fmla="*/ 9896 h 1719942"/>
                <a:gd name="GluePoint10X" fmla="*/ 6899564 w 6982691"/>
                <a:gd name="GluePoint10Y" fmla="*/ 33646 h 1719942"/>
                <a:gd name="GluePoint11X" fmla="*/ 6982691 w 6982691"/>
                <a:gd name="GluePoint11Y" fmla="*/ 45522 h 171994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</a:cxnLst>
              <a:rect l="textAreaLeft" t="textAreaTop" r="textAreaRight" b="textAreaBottom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noFill/>
            <a:ln w="6350">
              <a:solidFill>
                <a:schemeClr val="lt1">
                  <a:alpha val="2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45" name="Hexagon 49"/>
            <p:cNvSpPr/>
            <p:nvPr/>
          </p:nvSpPr>
          <p:spPr>
            <a:xfrm rot="1800000">
              <a:off x="3073680" y="285912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10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46" name="Hexagon 50"/>
            <p:cNvSpPr/>
            <p:nvPr/>
          </p:nvSpPr>
          <p:spPr>
            <a:xfrm rot="1800000">
              <a:off x="3797640" y="412596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47" name="Hexagon 51"/>
            <p:cNvSpPr/>
            <p:nvPr/>
          </p:nvSpPr>
          <p:spPr>
            <a:xfrm rot="1800000">
              <a:off x="3807360" y="15922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48" name="Hexagon 52"/>
            <p:cNvSpPr/>
            <p:nvPr/>
          </p:nvSpPr>
          <p:spPr>
            <a:xfrm rot="1800000">
              <a:off x="3054600" y="32544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4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49" name="Hexagon 53"/>
            <p:cNvSpPr/>
            <p:nvPr/>
          </p:nvSpPr>
          <p:spPr>
            <a:xfrm rot="1800000">
              <a:off x="4540680" y="53830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6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50" name="Freeform 54"/>
            <p:cNvSpPr/>
            <p:nvPr/>
          </p:nvSpPr>
          <p:spPr>
            <a:xfrm rot="1800000">
              <a:off x="-304560" y="4201200"/>
              <a:ext cx="1261080" cy="1387800"/>
            </a:xfrm>
            <a:custGeom>
              <a:avLst/>
              <a:gdLst>
                <a:gd name="textAreaLeft" fmla="*/ 0 w 1261080"/>
                <a:gd name="textAreaRight" fmla="*/ 1261440 w 1261080"/>
                <a:gd name="textAreaTop" fmla="*/ 0 h 1387800"/>
                <a:gd name="textAreaBottom" fmla="*/ 1388160 h 1387800"/>
                <a:gd name="GluePoint1X" fmla="*/ 0 w 1261499"/>
                <a:gd name="GluePoint1Y" fmla="*/ 105098 h 1388236"/>
                <a:gd name="GluePoint2X" fmla="*/ 56357 w 1261499"/>
                <a:gd name="GluePoint2Y" fmla="*/ 0 h 1388236"/>
                <a:gd name="GluePoint3X" fmla="*/ 865241 w 1261499"/>
                <a:gd name="GluePoint3Y" fmla="*/ 0 h 1388236"/>
                <a:gd name="GluePoint4X" fmla="*/ 1261499 w 1261499"/>
                <a:gd name="GluePoint4Y" fmla="*/ 694118 h 1388236"/>
                <a:gd name="GluePoint5X" fmla="*/ 865241 w 1261499"/>
                <a:gd name="GluePoint5Y" fmla="*/ 1388236 h 1388236"/>
                <a:gd name="GluePoint6X" fmla="*/ 744578 w 1261499"/>
                <a:gd name="GluePoint6Y" fmla="*/ 1387893 h 1388236"/>
                <a:gd name="GluePoint7X" fmla="*/ 0 w 1261499"/>
                <a:gd name="GluePoint7Y" fmla="*/ 105098 h 138823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lt1">
                <a:alpha val="10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51" name="Hexagon 55"/>
            <p:cNvSpPr/>
            <p:nvPr/>
          </p:nvSpPr>
          <p:spPr>
            <a:xfrm rot="1800000">
              <a:off x="101880" y="540216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52" name="Hexagon 56"/>
            <p:cNvSpPr/>
            <p:nvPr/>
          </p:nvSpPr>
          <p:spPr>
            <a:xfrm rot="1800000">
              <a:off x="130680" y="284940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53" name="Hexagon 57"/>
            <p:cNvSpPr/>
            <p:nvPr/>
          </p:nvSpPr>
          <p:spPr>
            <a:xfrm rot="1800000">
              <a:off x="854280" y="412596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54" name="Hexagon 58"/>
            <p:cNvSpPr/>
            <p:nvPr/>
          </p:nvSpPr>
          <p:spPr>
            <a:xfrm rot="1800000">
              <a:off x="1587960" y="541152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55" name="Hexagon 59"/>
            <p:cNvSpPr/>
            <p:nvPr/>
          </p:nvSpPr>
          <p:spPr>
            <a:xfrm rot="1800000">
              <a:off x="1607040" y="285912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56" name="Hexagon 94"/>
            <p:cNvSpPr/>
            <p:nvPr/>
          </p:nvSpPr>
          <p:spPr>
            <a:xfrm rot="1800000">
              <a:off x="873360" y="15634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57" name="Hexagon 95"/>
            <p:cNvSpPr/>
            <p:nvPr/>
          </p:nvSpPr>
          <p:spPr>
            <a:xfrm rot="1800000">
              <a:off x="6883920" y="41446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10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58" name="Hexagon 96"/>
            <p:cNvSpPr/>
            <p:nvPr/>
          </p:nvSpPr>
          <p:spPr>
            <a:xfrm rot="1800000">
              <a:off x="7626600" y="542124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59" name="Hexagon 97"/>
            <p:cNvSpPr/>
            <p:nvPr/>
          </p:nvSpPr>
          <p:spPr>
            <a:xfrm rot="1800000">
              <a:off x="7626600" y="2868480"/>
              <a:ext cx="1600920" cy="1387800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7000"/>
              </a:schemeClr>
            </a:solidFill>
            <a:ln w="12700">
              <a:solidFill>
                <a:schemeClr val="lt1">
                  <a:alpha val="8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60" name="Freeform 98"/>
            <p:cNvSpPr/>
            <p:nvPr/>
          </p:nvSpPr>
          <p:spPr>
            <a:xfrm rot="1800000">
              <a:off x="8384040" y="4055400"/>
              <a:ext cx="1243080" cy="1387800"/>
            </a:xfrm>
            <a:custGeom>
              <a:avLst/>
              <a:gdLst>
                <a:gd name="textAreaLeft" fmla="*/ 0 w 1243080"/>
                <a:gd name="textAreaRight" fmla="*/ 1243440 w 1243080"/>
                <a:gd name="textAreaTop" fmla="*/ 0 h 1387800"/>
                <a:gd name="textAreaBottom" fmla="*/ 1388160 h 1387800"/>
                <a:gd name="GluePoint1X" fmla="*/ 0 w 1243407"/>
                <a:gd name="GluePoint1Y" fmla="*/ 694118 h 1388236"/>
                <a:gd name="GluePoint2X" fmla="*/ 396258 w 1243407"/>
                <a:gd name="GluePoint2Y" fmla="*/ 0 h 1388236"/>
                <a:gd name="GluePoint3X" fmla="*/ 474029 w 1243407"/>
                <a:gd name="GluePoint3Y" fmla="*/ 4016 h 1388236"/>
                <a:gd name="GluePoint4X" fmla="*/ 1243407 w 1243407"/>
                <a:gd name="GluePoint4Y" fmla="*/ 1325983 h 1388236"/>
                <a:gd name="GluePoint5X" fmla="*/ 1205142 w 1243407"/>
                <a:gd name="GluePoint5Y" fmla="*/ 1388236 h 1388236"/>
                <a:gd name="GluePoint6X" fmla="*/ 396258 w 1243407"/>
                <a:gd name="GluePoint6Y" fmla="*/ 1388236 h 1388236"/>
                <a:gd name="GluePoint7X" fmla="*/ 0 w 1243407"/>
                <a:gd name="GluePoint7Y" fmla="*/ 694118 h 138823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lt1">
                <a:alpha val="4000"/>
              </a:schemeClr>
            </a:solidFill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  <p:sp>
          <p:nvSpPr>
            <p:cNvPr id="461" name="Freeform 99"/>
            <p:cNvSpPr/>
            <p:nvPr/>
          </p:nvSpPr>
          <p:spPr>
            <a:xfrm rot="1800000">
              <a:off x="8384040" y="1511280"/>
              <a:ext cx="1241640" cy="1388520"/>
            </a:xfrm>
            <a:custGeom>
              <a:avLst/>
              <a:gdLst>
                <a:gd name="textAreaLeft" fmla="*/ 0 w 1241640"/>
                <a:gd name="textAreaRight" fmla="*/ 1242000 w 1241640"/>
                <a:gd name="textAreaTop" fmla="*/ 0 h 1388520"/>
                <a:gd name="textAreaBottom" fmla="*/ 1388880 h 1388520"/>
                <a:gd name="GluePoint1X" fmla="*/ 0 w 1241871"/>
                <a:gd name="GluePoint1Y" fmla="*/ 694704 h 1388822"/>
                <a:gd name="GluePoint2X" fmla="*/ 396258 w 1241871"/>
                <a:gd name="GluePoint2Y" fmla="*/ 586 h 1388822"/>
                <a:gd name="GluePoint3X" fmla="*/ 482002 w 1241871"/>
                <a:gd name="GluePoint3Y" fmla="*/ 0 h 1388822"/>
                <a:gd name="GluePoint4X" fmla="*/ 1241871 w 1241871"/>
                <a:gd name="GluePoint4Y" fmla="*/ 1323912 h 1388822"/>
                <a:gd name="GluePoint5X" fmla="*/ 1205142 w 1241871"/>
                <a:gd name="GluePoint5Y" fmla="*/ 1388822 h 1388822"/>
                <a:gd name="GluePoint6X" fmla="*/ 396258 w 1241871"/>
                <a:gd name="GluePoint6Y" fmla="*/ 1388822 h 1388822"/>
                <a:gd name="GluePoint7X" fmla="*/ 0 w 1241871"/>
                <a:gd name="GluePoint7Y" fmla="*/ 694704 h 138882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noFill/>
            <a:ln w="12700">
              <a:solidFill>
                <a:schemeClr val="lt1">
                  <a:alpha val="12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entury Gothic"/>
              </a:endParaRPr>
            </a:p>
          </p:txBody>
        </p:sp>
      </p:grpSp>
      <p:sp>
        <p:nvSpPr>
          <p:cNvPr id="462" name="Rectangle 65"/>
          <p:cNvSpPr/>
          <p:nvPr/>
        </p:nvSpPr>
        <p:spPr>
          <a:xfrm>
            <a:off x="457200" y="333360"/>
            <a:ext cx="8229240" cy="6185160"/>
          </a:xfrm>
          <a:prstGeom prst="rect">
            <a:avLst/>
          </a:prstGeom>
          <a:solidFill>
            <a:schemeClr val="bg1"/>
          </a:solidFill>
          <a:ln w="6350"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463" name="Rectangle 69"/>
          <p:cNvSpPr/>
          <p:nvPr/>
        </p:nvSpPr>
        <p:spPr>
          <a:xfrm>
            <a:off x="4561200" y="-21600"/>
            <a:ext cx="3678840" cy="698760"/>
          </a:xfrm>
          <a:prstGeom prst="rect">
            <a:avLst/>
          </a:prstGeom>
          <a:solidFill>
            <a:srgbClr val="f5f5f5"/>
          </a:solidFill>
          <a:ln>
            <a:solidFill>
              <a:srgbClr val="caf278">
                <a:lumMod val="5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464" name="Rectangle 70"/>
          <p:cNvSpPr/>
          <p:nvPr/>
        </p:nvSpPr>
        <p:spPr>
          <a:xfrm>
            <a:off x="4649040" y="-21600"/>
            <a:ext cx="3504960" cy="623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465" name="PlaceHolder 1"/>
          <p:cNvSpPr>
            <a:spLocks noGrp="1"/>
          </p:cNvSpPr>
          <p:nvPr>
            <p:ph type="dt" idx="25"/>
          </p:nvPr>
        </p:nvSpPr>
        <p:spPr>
          <a:xfrm>
            <a:off x="5997240" y="22464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PlaceHolder 2"/>
          <p:cNvSpPr>
            <a:spLocks noGrp="1"/>
          </p:cNvSpPr>
          <p:nvPr>
            <p:ph type="ftr" idx="26"/>
          </p:nvPr>
        </p:nvSpPr>
        <p:spPr>
          <a:xfrm>
            <a:off x="4641480" y="5852160"/>
            <a:ext cx="35017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PlaceHolder 3"/>
          <p:cNvSpPr>
            <a:spLocks noGrp="1"/>
          </p:cNvSpPr>
          <p:nvPr>
            <p:ph type="sldNum" idx="27"/>
          </p:nvPr>
        </p:nvSpPr>
        <p:spPr>
          <a:xfrm>
            <a:off x="4649040" y="224640"/>
            <a:ext cx="13316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3534412D-07B7-4AD0-8C7E-B3A294AC17F3}" type="slidenum">
              <a: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entury Gothic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46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Для правки структуры щёлкните мышью</a:t>
            </a:r>
            <a:endParaRPr b="0" lang="ru-RU" sz="24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Второй уровень структуры</a:t>
            </a:r>
            <a:endParaRPr b="0" lang="ru-RU" sz="20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Третий уровень структуры</a:t>
            </a:r>
            <a:endParaRPr b="0" lang="ru-RU" sz="18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6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Четвёртый уровень структуры</a:t>
            </a:r>
            <a:endParaRPr b="0" lang="ru-RU" sz="16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Пятый уровень структуры</a:t>
            </a:r>
            <a:endParaRPr b="0" lang="ru-RU" sz="20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Шестой уровень структуры</a:t>
            </a:r>
            <a:endParaRPr b="0" lang="ru-RU" sz="20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Седьмой уровень структуры</a:t>
            </a:r>
            <a:endParaRPr b="0" lang="ru-RU" sz="2000" strike="noStrike" u="none">
              <a:solidFill>
                <a:schemeClr val="dk2"/>
              </a:solidFill>
              <a:effectLst/>
              <a:uFillTx/>
              <a:latin typeface="Century Gothic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diagramData" Target="../diagrams/data3.xml"/><Relationship Id="rId2" Type="http://schemas.openxmlformats.org/officeDocument/2006/relationships/diagramLayout" Target="../diagrams/layout3.xml"/><Relationship Id="rId3" Type="http://schemas.openxmlformats.org/officeDocument/2006/relationships/diagramQuickStyle" Target="../diagrams/quickStyle3.xml"/><Relationship Id="rId4" Type="http://schemas.openxmlformats.org/officeDocument/2006/relationships/diagramColors" Target="../diagrams/colors3.xml"/><Relationship Id="rId5" Type="http://schemas.microsoft.com/office/2007/relationships/diagramDrawing" Target="../diagrams/drawing3.xml"/><Relationship Id="rId6" Type="http://schemas.openxmlformats.org/officeDocument/2006/relationships/slideLayout" Target="../slideLayouts/slideLayout8.xml"/><Relationship Id="rId7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diagramData" Target="../diagrams/data4.xml"/><Relationship Id="rId2" Type="http://schemas.openxmlformats.org/officeDocument/2006/relationships/diagramLayout" Target="../diagrams/layout4.xml"/><Relationship Id="rId3" Type="http://schemas.openxmlformats.org/officeDocument/2006/relationships/diagramQuickStyle" Target="../diagrams/quickStyle4.xml"/><Relationship Id="rId4" Type="http://schemas.openxmlformats.org/officeDocument/2006/relationships/diagramColors" Target="../diagrams/colors4.xml"/><Relationship Id="rId5" Type="http://schemas.microsoft.com/office/2007/relationships/diagramDrawing" Target="../diagrams/drawing4.xml"/><Relationship Id="rId6" Type="http://schemas.openxmlformats.org/officeDocument/2006/relationships/slideLayout" Target="../slideLayouts/slideLayout9.xml"/><Relationship Id="rId7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diagramData" Target="../diagrams/data5.xml"/><Relationship Id="rId2" Type="http://schemas.openxmlformats.org/officeDocument/2006/relationships/diagramLayout" Target="../diagrams/layout5.xml"/><Relationship Id="rId3" Type="http://schemas.openxmlformats.org/officeDocument/2006/relationships/diagramQuickStyle" Target="../diagrams/quickStyle5.xml"/><Relationship Id="rId4" Type="http://schemas.openxmlformats.org/officeDocument/2006/relationships/diagramColors" Target="../diagrams/colors5.xml"/><Relationship Id="rId5" Type="http://schemas.microsoft.com/office/2007/relationships/diagramDrawing" Target="../diagrams/drawing5.xml"/><Relationship Id="rId6" Type="http://schemas.openxmlformats.org/officeDocument/2006/relationships/slideLayout" Target="../slideLayouts/slideLayout8.xml"/><Relationship Id="rId7" Type="http://schemas.openxmlformats.org/officeDocument/2006/relationships/notesSlide" Target="../notesSlides/notesSlide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diagramData" Target="../diagrams/data6.xml"/><Relationship Id="rId2" Type="http://schemas.openxmlformats.org/officeDocument/2006/relationships/diagramLayout" Target="../diagrams/layout6.xml"/><Relationship Id="rId3" Type="http://schemas.openxmlformats.org/officeDocument/2006/relationships/diagramQuickStyle" Target="../diagrams/quickStyle6.xml"/><Relationship Id="rId4" Type="http://schemas.openxmlformats.org/officeDocument/2006/relationships/diagramColors" Target="../diagrams/colors6.xml"/><Relationship Id="rId5" Type="http://schemas.microsoft.com/office/2007/relationships/diagramDrawing" Target="../diagrams/drawing6.xml"/><Relationship Id="rId6" Type="http://schemas.openxmlformats.org/officeDocument/2006/relationships/slideLayout" Target="../slideLayouts/slideLayout9.xml"/><Relationship Id="rId7" Type="http://schemas.openxmlformats.org/officeDocument/2006/relationships/notesSlide" Target="../notesSlides/notesSlide1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diagramData" Target="../diagrams/data1.xml"/><Relationship Id="rId2" Type="http://schemas.openxmlformats.org/officeDocument/2006/relationships/diagramLayout" Target="../diagrams/layout1.xml"/><Relationship Id="rId3" Type="http://schemas.openxmlformats.org/officeDocument/2006/relationships/diagramQuickStyle" Target="../diagrams/quickStyle1.xml"/><Relationship Id="rId4" Type="http://schemas.openxmlformats.org/officeDocument/2006/relationships/diagramColors" Target="../diagrams/colors1.xml"/><Relationship Id="rId5" Type="http://schemas.microsoft.com/office/2007/relationships/diagramDrawing" Target="../diagrams/drawing1.xml"/><Relationship Id="rId6" Type="http://schemas.openxmlformats.org/officeDocument/2006/relationships/slideLayout" Target="../slideLayouts/slideLayout9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diagramData" Target="../diagrams/data2.xml"/><Relationship Id="rId2" Type="http://schemas.openxmlformats.org/officeDocument/2006/relationships/diagramLayout" Target="../diagrams/layout2.xml"/><Relationship Id="rId3" Type="http://schemas.openxmlformats.org/officeDocument/2006/relationships/diagramQuickStyle" Target="../diagrams/quickStyle2.xml"/><Relationship Id="rId4" Type="http://schemas.openxmlformats.org/officeDocument/2006/relationships/diagramColors" Target="../diagrams/colors2.xml"/><Relationship Id="rId5" Type="http://schemas.microsoft.com/office/2007/relationships/diagramDrawing" Target="../diagrams/drawing2.xml"/><Relationship Id="rId6" Type="http://schemas.openxmlformats.org/officeDocument/2006/relationships/slideLayout" Target="../slideLayouts/slideLayout9.xml"/><Relationship Id="rId7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" name="PlaceHolder 1"/>
          <p:cNvSpPr>
            <a:spLocks noGrp="1"/>
          </p:cNvSpPr>
          <p:nvPr>
            <p:ph type="subTitle"/>
          </p:nvPr>
        </p:nvSpPr>
        <p:spPr>
          <a:xfrm>
            <a:off x="323640" y="772920"/>
            <a:ext cx="8640720" cy="5824080"/>
          </a:xfrm>
          <a:prstGeom prst="rect">
            <a:avLst/>
          </a:prstGeom>
          <a:gradFill rotWithShape="0">
            <a:gsLst>
              <a:gs pos="0">
                <a:srgbClr val="eaf8da"/>
              </a:gs>
              <a:gs pos="40000">
                <a:srgbClr val="c3ff81"/>
              </a:gs>
              <a:gs pos="100000">
                <a:srgbClr val="93c500"/>
              </a:gs>
            </a:gsLst>
            <a:lin ang="5040000"/>
          </a:gradFill>
          <a:ln w="9360">
            <a:solidFill>
              <a:schemeClr val="accent1"/>
            </a:solidFill>
            <a:round/>
          </a:ln>
        </p:spPr>
        <p:txBody>
          <a:bodyPr lIns="91440" rIns="91440" tIns="45720" bIns="45720" anchor="t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1" lang="ru-RU" sz="2800" strike="noStrike" u="none">
                <a:solidFill>
                  <a:schemeClr val="dk1"/>
                </a:solidFill>
                <a:effectLst/>
                <a:uFillTx/>
                <a:latin typeface="Century Gothic"/>
              </a:rPr>
              <a:t>Общество с ограниченной ответственностью «Демиург» (Республика Хакасия, г. Абакан)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1" lang="ru-RU" sz="2800" strike="noStrike" u="none">
                <a:solidFill>
                  <a:schemeClr val="dk1"/>
                </a:solidFill>
                <a:effectLst/>
                <a:uFillTx/>
                <a:latin typeface="Century Gothic"/>
              </a:rPr>
              <a:t>Оператор независимой оценки качества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</a:tabLst>
            </a:pPr>
            <a:r>
              <a:rPr b="1" lang="ru-RU" sz="2000" strike="noStrike" u="none" cap="all">
                <a:solidFill>
                  <a:schemeClr val="dk1"/>
                </a:solidFill>
                <a:effectLst/>
                <a:uFillTx/>
                <a:latin typeface="Century Gothic"/>
                <a:ea typeface="Calibri"/>
              </a:rPr>
              <a:t>О</a:t>
            </a:r>
            <a:r>
              <a:rPr b="1" lang="ru-RU" sz="2000" strike="noStrike" u="none">
                <a:solidFill>
                  <a:schemeClr val="dk1"/>
                </a:solidFill>
                <a:effectLst/>
                <a:uFillTx/>
                <a:latin typeface="Century Gothic"/>
                <a:ea typeface="Calibri"/>
              </a:rPr>
              <a:t>бщество с ограниченной ответственностью «Демиург» было основано в 2008 году. Основным видом деятельности компании является: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</a:tabLst>
            </a:pPr>
            <a:r>
              <a:rPr b="1" lang="ru-RU" sz="2000" strike="noStrike" u="none">
                <a:solidFill>
                  <a:schemeClr val="dk1"/>
                </a:solidFill>
                <a:effectLst/>
                <a:uFillTx/>
                <a:latin typeface="Century Gothic"/>
                <a:ea typeface="Calibri"/>
              </a:rPr>
              <a:t>- проведение социологических исследований;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</a:tabLst>
            </a:pPr>
            <a:r>
              <a:rPr b="1" lang="ru-RU" sz="2000" strike="noStrike" u="none">
                <a:solidFill>
                  <a:schemeClr val="dk1"/>
                </a:solidFill>
                <a:effectLst/>
                <a:uFillTx/>
                <a:latin typeface="Century Gothic"/>
                <a:ea typeface="Calibri"/>
              </a:rPr>
              <a:t>- оказание услуг оператора  независимой оценки качества 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</a:tabLst>
            </a:pPr>
            <a:r>
              <a:rPr b="1" lang="ru-RU" sz="2000" strike="noStrike" u="none">
                <a:solidFill>
                  <a:schemeClr val="dk1"/>
                </a:solidFill>
                <a:effectLst/>
                <a:uFillTx/>
                <a:latin typeface="Century Gothic"/>
                <a:ea typeface="Calibri"/>
              </a:rPr>
              <a:t>(работаем с 2014 года).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</a:tabLst>
            </a:pP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</a:tabLst>
            </a:pPr>
            <a:r>
              <a:rPr b="1" lang="ru-RU" sz="2000" strike="noStrike" u="none">
                <a:solidFill>
                  <a:schemeClr val="dk1"/>
                </a:solidFill>
                <a:effectLst/>
                <a:uFillTx/>
                <a:latin typeface="Century Gothic"/>
                <a:ea typeface="Calibri"/>
              </a:rPr>
              <a:t>География наших работ: Уральский, Сибирский, Дальневосточный федеральные округа.  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EEF0DC8-59F4-4E52-B034-864983ACC3C9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4057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1" i="1" lang="ru-RU" sz="3200" strike="noStrike" u="sng">
                <a:solidFill>
                  <a:srgbClr val="669900"/>
                </a:solidFill>
                <a:effectLst/>
                <a:uFillTx/>
                <a:latin typeface="Century Gothic"/>
              </a:rPr>
              <a:t>Раздел 3. </a:t>
            </a:r>
            <a:br>
              <a:rPr sz="3200"/>
            </a:br>
            <a:br>
              <a:rPr sz="3200"/>
            </a:br>
            <a:r>
              <a:rPr b="1" i="1" lang="ru-RU" sz="3200" strike="noStrike" u="none">
                <a:solidFill>
                  <a:schemeClr val="dk1"/>
                </a:solidFill>
                <a:effectLst/>
                <a:uFillTx/>
                <a:latin typeface="Century Gothic"/>
              </a:rPr>
              <a:t>Оценка качества условий осуществления деятельности организаций культуры по показателям второй группы: «</a:t>
            </a:r>
            <a:r>
              <a:rPr b="1" i="1" lang="ru-RU" sz="3200" strike="noStrike" u="sng">
                <a:solidFill>
                  <a:schemeClr val="dk1"/>
                </a:solidFill>
                <a:effectLst/>
                <a:uFillTx/>
                <a:latin typeface="Century Gothic"/>
              </a:rPr>
              <a:t>Комфортность условий предоставления услуг</a:t>
            </a:r>
            <a:r>
              <a:rPr b="1" i="1" lang="ru-RU" sz="3200" strike="noStrike" u="none">
                <a:solidFill>
                  <a:schemeClr val="dk1"/>
                </a:solidFill>
                <a:effectLst/>
                <a:uFillTx/>
                <a:latin typeface="Century Gothic"/>
              </a:rPr>
              <a:t>»</a:t>
            </a:r>
            <a:endParaRPr b="0" lang="ru-RU" sz="3200" strike="noStrike" u="non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86CD18E-FCC5-4CE6-BAFF-B92E07E856D6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PlaceHolder 1"/>
          <p:cNvSpPr>
            <a:spLocks noGrp="1"/>
          </p:cNvSpPr>
          <p:nvPr>
            <p:ph type="title"/>
          </p:nvPr>
        </p:nvSpPr>
        <p:spPr>
          <a:xfrm>
            <a:off x="611640" y="404640"/>
            <a:ext cx="8280720" cy="1142640"/>
          </a:xfrm>
          <a:prstGeom prst="rect">
            <a:avLst/>
          </a:prstGeom>
          <a:gradFill rotWithShape="0">
            <a:gsLst>
              <a:gs pos="0">
                <a:srgbClr val="94c600"/>
              </a:gs>
              <a:gs pos="100000">
                <a:srgbClr val="759d00"/>
              </a:gs>
            </a:gsLst>
            <a:lin ang="5400000"/>
          </a:gradFill>
          <a:ln w="0">
            <a:noFill/>
          </a:ln>
          <a:effectLst>
            <a:outerShdw dist="50760" dir="5400000" blurRad="44280" rotWithShape="0">
              <a:srgbClr val="000000">
                <a:alpha val="34000"/>
              </a:srgbClr>
            </a:outerShdw>
          </a:effectLst>
        </p:spPr>
        <p:txBody>
          <a:bodyPr lIns="91440" rIns="91440" tIns="45720" bIns="45720" anchor="b">
            <a:normAutofit lnSpcReduction="9999"/>
          </a:bodyPr>
          <a:p>
            <a:pPr indent="0" defTabSz="914400">
              <a:lnSpc>
                <a:spcPct val="100000"/>
              </a:lnSpc>
              <a:buNone/>
            </a:pPr>
            <a:r>
              <a:rPr b="1" lang="ru-RU" sz="25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Вторая группа критериев: </a:t>
            </a:r>
            <a:r>
              <a:rPr b="1" i="1" lang="ru-RU" sz="2500" strike="noStrike" u="sng">
                <a:solidFill>
                  <a:schemeClr val="dk2"/>
                </a:solidFill>
                <a:effectLst/>
                <a:uFillTx/>
                <a:latin typeface="Century Gothic"/>
              </a:rPr>
              <a:t>Комфортность условий предоставления услуг</a:t>
            </a:r>
            <a:r>
              <a:rPr b="1" lang="ru-RU" sz="25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 (максимальное  количество баллов </a:t>
            </a:r>
            <a:r>
              <a:rPr b="0" lang="ru-RU" sz="24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–</a:t>
            </a:r>
            <a:r>
              <a:rPr b="1" lang="ru-RU" sz="25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 100)</a:t>
            </a:r>
            <a:endParaRPr b="0" lang="ru-RU" sz="2500" strike="noStrike" u="non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679" name="PlaceHolder 2"/>
          <p:cNvSpPr>
            <a:spLocks noGrp="1"/>
          </p:cNvSpPr>
          <p:nvPr>
            <p:ph type="sldNum" idx="40"/>
          </p:nvPr>
        </p:nvSpPr>
        <p:spPr>
          <a:xfrm>
            <a:off x="4644000" y="0"/>
            <a:ext cx="13316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7E3E8987-792B-4281-8788-0F95983F29C7}" type="slidenum">
              <a: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" name="Diagram3"/>
          <p:cNvGraphicFramePr/>
          <p:nvPr>
            <p:extLst>
              <p:ext uri="{D42A27DB-BD31-4B8C-83A1-F6EECF244321}">
                <p14:modId xmlns:p14="http://schemas.microsoft.com/office/powerpoint/2010/main" val="2629278520"/>
              </p:ext>
            </p:extLst>
          </p:nvPr>
        </p:nvGraphicFramePr>
        <p:xfrm>
          <a:off x="179640" y="1268640"/>
          <a:ext cx="8784720" cy="5400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4129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1" i="1" lang="ru-RU" sz="3200" strike="noStrike" u="sng">
                <a:solidFill>
                  <a:srgbClr val="669900"/>
                </a:solidFill>
                <a:effectLst/>
                <a:uFillTx/>
                <a:latin typeface="Century Gothic"/>
              </a:rPr>
              <a:t>Раздел  4. </a:t>
            </a:r>
            <a:br>
              <a:rPr sz="3200"/>
            </a:br>
            <a:r>
              <a:rPr b="1" i="1" lang="ru-RU" sz="3200" strike="noStrike" u="none">
                <a:solidFill>
                  <a:schemeClr val="dk1"/>
                </a:solidFill>
                <a:effectLst/>
                <a:uFillTx/>
                <a:latin typeface="Century Gothic"/>
              </a:rPr>
              <a:t>Оценка качества условий осуществления деятельности организаций культуры по показателям </a:t>
            </a:r>
            <a:r>
              <a:rPr b="1" i="1" lang="ru-RU" sz="3200" strike="noStrike" u="sng">
                <a:solidFill>
                  <a:schemeClr val="dk1"/>
                </a:solidFill>
                <a:effectLst/>
                <a:uFillTx/>
                <a:latin typeface="Century Gothic"/>
              </a:rPr>
              <a:t>третьей группы  «Доступность услуг для инвалидов»</a:t>
            </a:r>
            <a:endParaRPr b="0" lang="ru-RU" sz="3200" strike="noStrike" u="non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A34A0AA-4FA1-430C-BE92-7F8085210B84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" name="PlaceHolder 1"/>
          <p:cNvSpPr>
            <a:spLocks noGrp="1"/>
          </p:cNvSpPr>
          <p:nvPr>
            <p:ph type="sldNum" idx="41"/>
          </p:nvPr>
        </p:nvSpPr>
        <p:spPr>
          <a:xfrm>
            <a:off x="4644000" y="0"/>
            <a:ext cx="13316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DBE9291A-1755-465B-9480-41CB33AFEEDF}" type="slidenum">
              <a: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2" name="PlaceHolder 2"/>
          <p:cNvSpPr>
            <a:spLocks noGrp="1"/>
          </p:cNvSpPr>
          <p:nvPr>
            <p:ph type="title"/>
          </p:nvPr>
        </p:nvSpPr>
        <p:spPr>
          <a:xfrm>
            <a:off x="914400" y="260640"/>
            <a:ext cx="8229240" cy="1002240"/>
          </a:xfrm>
          <a:prstGeom prst="rect">
            <a:avLst/>
          </a:prstGeom>
          <a:gradFill rotWithShape="0">
            <a:gsLst>
              <a:gs pos="0">
                <a:srgbClr val="94c600"/>
              </a:gs>
              <a:gs pos="100000">
                <a:srgbClr val="759d00"/>
              </a:gs>
            </a:gsLst>
            <a:lin ang="5400000"/>
          </a:gradFill>
          <a:ln w="0">
            <a:noFill/>
          </a:ln>
          <a:effectLst>
            <a:outerShdw dist="50760" dir="5400000" blurRad="44280" rotWithShape="0">
              <a:srgbClr val="000000">
                <a:alpha val="34000"/>
              </a:srgbClr>
            </a:outerShdw>
          </a:effectLst>
        </p:spPr>
        <p:txBody>
          <a:bodyPr lIns="91440" rIns="91440" tIns="45720" bIns="45720" anchor="b">
            <a:normAutofit fontScale="92500" lnSpcReduction="9999"/>
          </a:bodyPr>
          <a:p>
            <a:pPr indent="0" defTabSz="914400">
              <a:lnSpc>
                <a:spcPct val="100000"/>
              </a:lnSpc>
              <a:buNone/>
            </a:pPr>
            <a:r>
              <a:rPr b="1" lang="ru-RU" sz="25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Третья группа критериев: </a:t>
            </a:r>
            <a:r>
              <a:rPr b="1" i="1" lang="ru-RU" sz="2800" strike="noStrike" u="sng">
                <a:solidFill>
                  <a:schemeClr val="dk2"/>
                </a:solidFill>
                <a:effectLst/>
                <a:uFillTx/>
                <a:latin typeface="Century Gothic"/>
              </a:rPr>
              <a:t>Доступность услуг для инвалидов</a:t>
            </a:r>
            <a:r>
              <a:rPr b="1" lang="ru-RU" sz="25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  </a:t>
            </a:r>
            <a:r>
              <a:rPr b="1" lang="ru-RU" sz="22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(максимальное  количество баллов </a:t>
            </a:r>
            <a:r>
              <a:rPr b="0" lang="ru-RU" sz="20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–</a:t>
            </a:r>
            <a:r>
              <a:rPr b="1" lang="ru-RU" sz="22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 100)</a:t>
            </a:r>
            <a:endParaRPr b="0" lang="ru-RU" sz="2200" strike="noStrike" u="non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graphicFrame>
        <p:nvGraphicFramePr>
          <p:cNvPr id="4" name="Diagram4"/>
          <p:cNvGraphicFramePr/>
          <p:nvPr>
            <p:extLst>
              <p:ext uri="{D42A27DB-BD31-4B8C-83A1-F6EECF244321}">
                <p14:modId xmlns:p14="http://schemas.microsoft.com/office/powerpoint/2010/main" val="2677473115"/>
              </p:ext>
            </p:extLst>
          </p:nvPr>
        </p:nvGraphicFramePr>
        <p:xfrm>
          <a:off x="0" y="1268640"/>
          <a:ext cx="9252000" cy="558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4633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1" i="1" lang="ru-RU" sz="3200" strike="noStrike" u="sng">
                <a:solidFill>
                  <a:srgbClr val="669900"/>
                </a:solidFill>
                <a:effectLst/>
                <a:uFillTx/>
                <a:latin typeface="Century Gothic"/>
              </a:rPr>
              <a:t>Раздел  5. </a:t>
            </a:r>
            <a:br>
              <a:rPr sz="3200"/>
            </a:br>
            <a:br>
              <a:rPr sz="3200"/>
            </a:br>
            <a:r>
              <a:rPr b="1" i="1" lang="ru-RU" sz="3200" strike="noStrike" u="none">
                <a:solidFill>
                  <a:schemeClr val="dk1"/>
                </a:solidFill>
                <a:effectLst/>
                <a:uFillTx/>
                <a:latin typeface="Century Gothic"/>
              </a:rPr>
              <a:t>Оценка качества условий осуществления деятельности организаций культуры по показателям </a:t>
            </a:r>
            <a:r>
              <a:rPr b="1" i="1" lang="ru-RU" sz="3200" strike="noStrike" u="sng">
                <a:solidFill>
                  <a:schemeClr val="dk1"/>
                </a:solidFill>
                <a:effectLst/>
                <a:uFillTx/>
                <a:latin typeface="Century Gothic"/>
              </a:rPr>
              <a:t>четвертой группы  «Доброжелательность, вежливость работников организаций культуры»</a:t>
            </a:r>
            <a:endParaRPr b="0" lang="ru-RU" sz="3200" strike="noStrike" u="non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1C441A0-FA94-44D3-A919-349BECDCE684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" name="PlaceHolder 1"/>
          <p:cNvSpPr>
            <a:spLocks noGrp="1"/>
          </p:cNvSpPr>
          <p:nvPr>
            <p:ph type="sldNum" idx="42"/>
          </p:nvPr>
        </p:nvSpPr>
        <p:spPr>
          <a:xfrm>
            <a:off x="4644000" y="-34920"/>
            <a:ext cx="13316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CA8E96CD-63EC-4DEA-8144-D0747A9E8F11}" type="slidenum">
              <a: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Diagram5"/>
          <p:cNvGraphicFramePr/>
          <p:nvPr>
            <p:extLst>
              <p:ext uri="{D42A27DB-BD31-4B8C-83A1-F6EECF244321}">
                <p14:modId xmlns:p14="http://schemas.microsoft.com/office/powerpoint/2010/main" val="2825265996"/>
              </p:ext>
            </p:extLst>
          </p:nvPr>
        </p:nvGraphicFramePr>
        <p:xfrm>
          <a:off x="179640" y="1628640"/>
          <a:ext cx="8964000" cy="5040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685" name="Заголовок 1"/>
          <p:cNvSpPr/>
          <p:nvPr/>
        </p:nvSpPr>
        <p:spPr>
          <a:xfrm>
            <a:off x="683640" y="332640"/>
            <a:ext cx="8460000" cy="1151640"/>
          </a:xfrm>
          <a:prstGeom prst="rect">
            <a:avLst/>
          </a:prstGeom>
          <a:gradFill rotWithShape="0">
            <a:gsLst>
              <a:gs pos="0">
                <a:srgbClr val="94c600"/>
              </a:gs>
              <a:gs pos="100000">
                <a:srgbClr val="759d00"/>
              </a:gs>
            </a:gsLst>
            <a:lin ang="5400000"/>
          </a:gradFill>
          <a:ln w="0">
            <a:noFill/>
          </a:ln>
          <a:effectLst>
            <a:outerShdw blurRad="44280" dir="5400000" dist="50760" rotWithShape="0" sx="96000">
              <a:srgbClr val="000000">
                <a:alpha val="34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/>
        </p:style>
        <p:txBody>
          <a:bodyPr anchor="b">
            <a:normAutofit fontScale="85000" lnSpcReduction="9999"/>
          </a:bodyPr>
          <a:p>
            <a:pPr defTabSz="914400">
              <a:lnSpc>
                <a:spcPct val="100000"/>
              </a:lnSpc>
            </a:pPr>
            <a:r>
              <a:rPr b="1" lang="ru-RU" sz="2500" strike="noStrike" u="none">
                <a:solidFill>
                  <a:schemeClr val="lt1"/>
                </a:solidFill>
                <a:effectLst/>
                <a:uFillTx/>
                <a:latin typeface="Century Gothic"/>
              </a:rPr>
              <a:t>Четвертая группа критериев: </a:t>
            </a:r>
            <a:r>
              <a:rPr b="1" i="1" lang="ru-RU" sz="2800" strike="noStrike" u="sng">
                <a:solidFill>
                  <a:schemeClr val="lt1"/>
                </a:solidFill>
                <a:effectLst/>
                <a:uFillTx/>
                <a:latin typeface="Century Gothic"/>
              </a:rPr>
              <a:t>Доброжелательность, вежливость работников организаций культуры</a:t>
            </a:r>
            <a:r>
              <a:rPr b="1" lang="ru-RU" sz="2500" strike="noStrike" u="none">
                <a:solidFill>
                  <a:schemeClr val="lt1"/>
                </a:solidFill>
                <a:effectLst/>
                <a:uFillTx/>
                <a:latin typeface="Century Gothic"/>
              </a:rPr>
              <a:t>  </a:t>
            </a:r>
            <a:r>
              <a:rPr b="1" lang="ru-RU" sz="2000" strike="noStrike" u="none">
                <a:solidFill>
                  <a:schemeClr val="lt1"/>
                </a:solidFill>
                <a:effectLst/>
                <a:uFillTx/>
                <a:latin typeface="Century Gothic"/>
              </a:rPr>
              <a:t>(максимальное  количество баллов </a:t>
            </a:r>
            <a:r>
              <a:rPr b="0" lang="ru-RU" sz="1800" strike="noStrike" u="none">
                <a:solidFill>
                  <a:schemeClr val="lt1"/>
                </a:solidFill>
                <a:effectLst/>
                <a:uFillTx/>
                <a:latin typeface="Century Gothic"/>
              </a:rPr>
              <a:t>– </a:t>
            </a:r>
            <a:r>
              <a:rPr b="1" lang="ru-RU" sz="2000" strike="noStrike" u="none">
                <a:solidFill>
                  <a:schemeClr val="lt1"/>
                </a:solidFill>
                <a:effectLst/>
                <a:uFillTx/>
                <a:latin typeface="Century Gothic"/>
              </a:rPr>
              <a:t>100)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" name="PlaceHolder 1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4489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1" i="1" lang="ru-RU" sz="3200" strike="noStrike" u="sng">
                <a:solidFill>
                  <a:srgbClr val="669900"/>
                </a:solidFill>
                <a:effectLst/>
                <a:uFillTx/>
                <a:latin typeface="Century Gothic"/>
              </a:rPr>
              <a:t>Раздел  6. </a:t>
            </a:r>
            <a:br>
              <a:rPr sz="3200"/>
            </a:br>
            <a:br>
              <a:rPr sz="3200"/>
            </a:br>
            <a:r>
              <a:rPr b="1" i="1" lang="ru-RU" sz="3200" strike="noStrike" u="none">
                <a:solidFill>
                  <a:schemeClr val="dk1"/>
                </a:solidFill>
                <a:effectLst/>
                <a:uFillTx/>
                <a:latin typeface="Century Gothic"/>
              </a:rPr>
              <a:t>Оценка качества </a:t>
            </a:r>
            <a:r>
              <a:rPr b="1" lang="ru-RU" sz="3200" strike="noStrike" u="none">
                <a:solidFill>
                  <a:schemeClr val="dk1"/>
                </a:solidFill>
                <a:effectLst/>
                <a:uFillTx/>
                <a:latin typeface="Century Gothic"/>
              </a:rPr>
              <a:t>условий </a:t>
            </a:r>
            <a:r>
              <a:rPr b="1" i="1" lang="ru-RU" sz="3200" strike="noStrike" u="none">
                <a:solidFill>
                  <a:schemeClr val="dk1"/>
                </a:solidFill>
                <a:effectLst/>
                <a:uFillTx/>
                <a:latin typeface="Century Gothic"/>
              </a:rPr>
              <a:t>осуществления деятельности организаций культуры по показателям </a:t>
            </a:r>
            <a:r>
              <a:rPr b="1" i="1" lang="ru-RU" sz="3200" strike="noStrike" u="sng">
                <a:solidFill>
                  <a:schemeClr val="dk1"/>
                </a:solidFill>
                <a:effectLst/>
                <a:uFillTx/>
                <a:latin typeface="Century Gothic"/>
              </a:rPr>
              <a:t>пятой группы  «Удовлетворенность условиями оказания услуг»</a:t>
            </a:r>
            <a:endParaRPr b="0" lang="ru-RU" sz="3200" strike="noStrike" u="non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8246A57-5ABF-43FD-A784-DB95DB6F5E4E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" name="PlaceHolder 1"/>
          <p:cNvSpPr>
            <a:spLocks noGrp="1"/>
          </p:cNvSpPr>
          <p:nvPr>
            <p:ph type="sldNum" idx="43"/>
          </p:nvPr>
        </p:nvSpPr>
        <p:spPr>
          <a:xfrm>
            <a:off x="4649040" y="224640"/>
            <a:ext cx="13316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F1194392-2E05-48C6-AD92-56D89C390C42}" type="slidenum">
              <a: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" name="Diagram6"/>
          <p:cNvGraphicFramePr/>
          <p:nvPr>
            <p:extLst>
              <p:ext uri="{D42A27DB-BD31-4B8C-83A1-F6EECF244321}">
                <p14:modId xmlns:p14="http://schemas.microsoft.com/office/powerpoint/2010/main" val="3048463211"/>
              </p:ext>
            </p:extLst>
          </p:nvPr>
        </p:nvGraphicFramePr>
        <p:xfrm>
          <a:off x="195480" y="1470600"/>
          <a:ext cx="8964000" cy="5256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688" name="Заголовок 1"/>
          <p:cNvSpPr/>
          <p:nvPr/>
        </p:nvSpPr>
        <p:spPr>
          <a:xfrm>
            <a:off x="683640" y="332640"/>
            <a:ext cx="8460000" cy="1151640"/>
          </a:xfrm>
          <a:prstGeom prst="rect">
            <a:avLst/>
          </a:prstGeom>
          <a:gradFill rotWithShape="0">
            <a:gsLst>
              <a:gs pos="0">
                <a:srgbClr val="94c600"/>
              </a:gs>
              <a:gs pos="100000">
                <a:srgbClr val="759d00"/>
              </a:gs>
            </a:gsLst>
            <a:lin ang="5400000"/>
          </a:gradFill>
          <a:ln w="0">
            <a:noFill/>
          </a:ln>
          <a:effectLst>
            <a:outerShdw blurRad="44280" dir="5400000" dist="50760" rotWithShape="0" sx="96000">
              <a:srgbClr val="000000">
                <a:alpha val="34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/>
        </p:style>
        <p:txBody>
          <a:bodyPr anchor="b">
            <a:normAutofit lnSpcReduction="9999"/>
          </a:bodyPr>
          <a:p>
            <a:pPr defTabSz="914400">
              <a:lnSpc>
                <a:spcPct val="100000"/>
              </a:lnSpc>
            </a:pPr>
            <a:r>
              <a:rPr b="1" lang="ru-RU" sz="2500" strike="noStrike" u="none">
                <a:solidFill>
                  <a:schemeClr val="lt1"/>
                </a:solidFill>
                <a:effectLst/>
                <a:uFillTx/>
                <a:latin typeface="Century Gothic"/>
              </a:rPr>
              <a:t>Пятая группа критериев «</a:t>
            </a:r>
            <a:r>
              <a:rPr b="1" lang="ru-RU" sz="2800" strike="noStrike" u="none">
                <a:solidFill>
                  <a:schemeClr val="lt1"/>
                </a:solidFill>
                <a:effectLst/>
                <a:uFillTx/>
                <a:latin typeface="Century Gothic"/>
              </a:rPr>
              <a:t>Удовлетворенность условиями оказания услуг» </a:t>
            </a:r>
            <a:r>
              <a:rPr b="1" lang="ru-RU" sz="2000" strike="noStrike" u="none">
                <a:solidFill>
                  <a:schemeClr val="lt1"/>
                </a:solidFill>
                <a:effectLst/>
                <a:uFillTx/>
                <a:latin typeface="Century Gothic"/>
              </a:rPr>
              <a:t>(максимальное  количество баллов </a:t>
            </a:r>
            <a:r>
              <a:rPr b="0" lang="ru-RU" sz="2000" strike="noStrike" u="none">
                <a:solidFill>
                  <a:schemeClr val="lt1"/>
                </a:solidFill>
                <a:effectLst/>
                <a:uFillTx/>
                <a:latin typeface="Century Gothic"/>
              </a:rPr>
              <a:t>–</a:t>
            </a:r>
            <a:r>
              <a:rPr b="1" lang="ru-RU" sz="2000" strike="noStrike" u="none">
                <a:solidFill>
                  <a:schemeClr val="lt1"/>
                </a:solidFill>
                <a:effectLst/>
                <a:uFillTx/>
                <a:latin typeface="Century Gothic"/>
              </a:rPr>
              <a:t> 100)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PlaceHolder 1"/>
          <p:cNvSpPr>
            <a:spLocks noGrp="1"/>
          </p:cNvSpPr>
          <p:nvPr>
            <p:ph type="title"/>
          </p:nvPr>
        </p:nvSpPr>
        <p:spPr>
          <a:xfrm>
            <a:off x="467640" y="2637000"/>
            <a:ext cx="7578720" cy="1701720"/>
          </a:xfrm>
          <a:prstGeom prst="rect">
            <a:avLst/>
          </a:prstGeom>
          <a:gradFill rotWithShape="0">
            <a:gsLst>
              <a:gs pos="0">
                <a:srgbClr val="956b43"/>
              </a:gs>
              <a:gs pos="100000">
                <a:srgbClr val="7c542f"/>
              </a:gs>
            </a:gsLst>
            <a:lin ang="5400000"/>
          </a:gradFill>
          <a:ln w="0">
            <a:noFill/>
          </a:ln>
          <a:effectLst>
            <a:outerShdw dist="50760" dir="5400000" blurRad="44280" rotWithShape="0">
              <a:srgbClr val="000000">
                <a:alpha val="34000"/>
              </a:srgbClr>
            </a:outerShdw>
          </a:effectLst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1" i="1" lang="ru-RU" sz="3600" strike="noStrike" u="none">
                <a:solidFill>
                  <a:schemeClr val="lt1"/>
                </a:solidFill>
                <a:effectLst/>
                <a:uFillTx/>
                <a:latin typeface="Century Gothic"/>
              </a:rPr>
              <a:t>Спасибо за внимание!</a:t>
            </a:r>
            <a:br>
              <a:rPr sz="3600"/>
            </a:br>
            <a:endParaRPr b="0" lang="ru-RU" sz="3600" strike="noStrike" u="non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8F0F95A-2B0F-42ED-89D8-E9A5584F8884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Подзаголовок 2"/>
          <p:cNvSpPr/>
          <p:nvPr/>
        </p:nvSpPr>
        <p:spPr>
          <a:xfrm>
            <a:off x="2843640" y="6241680"/>
            <a:ext cx="3024000" cy="503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anchor="t">
            <a:normAutofit fontScale="85000" lnSpcReduction="9999"/>
          </a:bodyPr>
          <a:p>
            <a:pPr algn="ctr" defTabSz="914400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entury Gothic"/>
              </a:rPr>
              <a:t>Кемерово, 2026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0" name="PlaceHolder 1"/>
          <p:cNvSpPr>
            <a:spLocks noGrp="1"/>
          </p:cNvSpPr>
          <p:nvPr>
            <p:ph type="subTitle"/>
          </p:nvPr>
        </p:nvSpPr>
        <p:spPr>
          <a:xfrm>
            <a:off x="323640" y="980640"/>
            <a:ext cx="8640720" cy="5256360"/>
          </a:xfrm>
          <a:prstGeom prst="rect">
            <a:avLst/>
          </a:prstGeom>
          <a:gradFill rotWithShape="0">
            <a:gsLst>
              <a:gs pos="0">
                <a:srgbClr val="eaf8da"/>
              </a:gs>
              <a:gs pos="40000">
                <a:srgbClr val="c3ff81"/>
              </a:gs>
              <a:gs pos="100000">
                <a:srgbClr val="93c500"/>
              </a:gs>
            </a:gsLst>
            <a:lin ang="5040000"/>
          </a:gradFill>
          <a:ln w="9360">
            <a:solidFill>
              <a:schemeClr val="accent1"/>
            </a:solidFill>
            <a:round/>
          </a:ln>
        </p:spPr>
        <p:txBody>
          <a:bodyPr lIns="91440" rIns="91440" tIns="45720" bIns="45720" anchor="t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1" lang="ru-RU" sz="2800" strike="noStrike" u="none">
                <a:solidFill>
                  <a:schemeClr val="dk1"/>
                </a:solidFill>
                <a:effectLst/>
                <a:uFillTx/>
                <a:latin typeface="Century Gothic"/>
              </a:rPr>
              <a:t>Оказание услуг по сбору и обобщению информации о качестве условий оказания услуг государственными и муниципальными учреждениями культуры и искусства, расположенными на территории Кемеровской области 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entury Gothic"/>
              </a:rPr>
              <a:t>Исследование будет проводится в рамках исполнения государственного контракта № 11 от 27.05.2026 года (по результатам электронной закупки в электронном магазине РТС-тендер)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1" lang="ru-RU" sz="1800" strike="noStrike" u="none">
                <a:solidFill>
                  <a:schemeClr val="dk1"/>
                </a:solidFill>
                <a:effectLst/>
                <a:uFillTx/>
                <a:latin typeface="Century Gothic"/>
              </a:rPr>
              <a:t>Заказчик – Министерство культуры и национальной политики Кузбасса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1" lang="ru-RU" sz="1800" strike="noStrike" u="none">
                <a:solidFill>
                  <a:schemeClr val="dk1"/>
                </a:solidFill>
                <a:effectLst/>
                <a:uFillTx/>
                <a:latin typeface="Century Gothic"/>
              </a:rPr>
              <a:t>Исполнитель – общество с ограниченной ответственностью «Демиург»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1" name="PlaceHolder 2"/>
          <p:cNvSpPr>
            <a:spLocks noGrp="1"/>
          </p:cNvSpPr>
          <p:nvPr>
            <p:ph type="sldNum" idx="37"/>
          </p:nvPr>
        </p:nvSpPr>
        <p:spPr>
          <a:xfrm>
            <a:off x="7982280" y="6517800"/>
            <a:ext cx="1161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accent1"/>
                </a:solidFill>
                <a:effectLst/>
                <a:uFillTx/>
                <a:latin typeface="Century Gothic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96A45760-A548-4D22-B9C7-CA03DE5DE1F5}" type="slidenum">
              <a:rPr b="0" lang="ru-RU" sz="1200" strike="noStrike" u="none">
                <a:solidFill>
                  <a:schemeClr val="accent1"/>
                </a:solidFill>
                <a:effectLst/>
                <a:uFillTx/>
                <a:latin typeface="Century Gothic"/>
              </a:rPr>
              <a:t>2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" name="PlaceHolder 1"/>
          <p:cNvSpPr>
            <a:spLocks noGrp="1"/>
          </p:cNvSpPr>
          <p:nvPr>
            <p:ph type="title"/>
          </p:nvPr>
        </p:nvSpPr>
        <p:spPr>
          <a:xfrm>
            <a:off x="755640" y="1484640"/>
            <a:ext cx="7772040" cy="417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1" i="1" lang="ru-RU" sz="4000" strike="noStrike" u="sng">
                <a:solidFill>
                  <a:schemeClr val="accent1">
                    <a:lumMod val="75000"/>
                  </a:schemeClr>
                </a:solidFill>
                <a:effectLst/>
                <a:uFillTx/>
                <a:latin typeface="Century Gothic"/>
              </a:rPr>
              <a:t>Раздел 1. </a:t>
            </a:r>
            <a:br>
              <a:rPr sz="4000"/>
            </a:br>
            <a:r>
              <a:rPr b="1" i="1" lang="ru-RU" sz="32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Методика расчета показателей независимой оценки качества условий осуществления деятельности организаций культуры</a:t>
            </a:r>
            <a:endParaRPr b="0" lang="ru-RU" sz="3200" strike="noStrike" u="non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37FF2F4-E377-4F6D-89F2-14C8C6A07D7F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" name="PlaceHolder 1"/>
          <p:cNvSpPr>
            <a:spLocks noGrp="1"/>
          </p:cNvSpPr>
          <p:nvPr>
            <p:ph type="title"/>
          </p:nvPr>
        </p:nvSpPr>
        <p:spPr>
          <a:xfrm>
            <a:off x="626400" y="511920"/>
            <a:ext cx="8044560" cy="782640"/>
          </a:xfrm>
          <a:prstGeom prst="rect">
            <a:avLst/>
          </a:prstGeom>
          <a:solidFill>
            <a:schemeClr val="lt1">
              <a:lumMod val="85000"/>
            </a:schemeClr>
          </a:solidFill>
          <a:ln w="9360">
            <a:solidFill>
              <a:schemeClr val="accent6"/>
            </a:solidFill>
            <a:round/>
          </a:ln>
          <a:effectLst>
            <a:outerShdw dist="25560" dir="5400000" blurRad="50760" rotWithShape="0">
              <a:srgbClr val="000000">
                <a:alpha val="28000"/>
              </a:srgbClr>
            </a:outerShdw>
          </a:effectLst>
        </p:spPr>
        <p:txBody>
          <a:bodyPr lIns="91440" rIns="91440" tIns="45720" bIns="45720" anchor="b">
            <a:normAutofit fontScale="92500" lnSpcReduction="9999"/>
          </a:bodyPr>
          <a:p>
            <a:pPr indent="0" defTabSz="914400">
              <a:lnSpc>
                <a:spcPct val="100000"/>
              </a:lnSpc>
              <a:buNone/>
            </a:pPr>
            <a:r>
              <a:rPr b="1" lang="ru-RU" sz="3200" strike="noStrike" u="none">
                <a:solidFill>
                  <a:schemeClr val="accent1">
                    <a:lumMod val="75000"/>
                  </a:schemeClr>
                </a:solidFill>
                <a:effectLst/>
                <a:uFillTx/>
                <a:latin typeface="Century Gothic"/>
              </a:rPr>
              <a:t>Методика проведения исследования</a:t>
            </a:r>
            <a:endParaRPr b="0" lang="ru-RU" sz="3200" strike="noStrike" u="non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664" name="TextBox 6"/>
          <p:cNvSpPr/>
          <p:nvPr/>
        </p:nvSpPr>
        <p:spPr>
          <a:xfrm>
            <a:off x="513360" y="1294920"/>
            <a:ext cx="8271000" cy="64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914400">
              <a:lnSpc>
                <a:spcPct val="100000"/>
              </a:lnSpc>
            </a:pPr>
            <a:r>
              <a:rPr b="1" i="1" lang="ru-RU" sz="1800" strike="noStrike" u="sng">
                <a:solidFill>
                  <a:schemeClr val="dk1"/>
                </a:solidFill>
                <a:effectLst/>
                <a:uFillTx/>
                <a:latin typeface="Century Gothic"/>
              </a:rPr>
              <a:t>Объект исследования: </a:t>
            </a:r>
            <a:r>
              <a:rPr b="1" i="1" lang="ru-RU" sz="1800" strike="noStrike" u="none">
                <a:solidFill>
                  <a:schemeClr val="dk1"/>
                </a:solidFill>
                <a:effectLst/>
                <a:uFillTx/>
                <a:latin typeface="Century Gothic"/>
              </a:rPr>
              <a:t> 66</a:t>
            </a: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entury Gothic"/>
              </a:rPr>
              <a:t> организаций культуры - юридических лиц в соответствии с утвержденным  Заказчиком перечнем.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5" name="TextBox 14"/>
          <p:cNvSpPr/>
          <p:nvPr/>
        </p:nvSpPr>
        <p:spPr>
          <a:xfrm>
            <a:off x="529560" y="2086560"/>
            <a:ext cx="8316720" cy="258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i="1" lang="ru-RU" sz="1800" strike="noStrike" u="sng">
                <a:solidFill>
                  <a:schemeClr val="dk1"/>
                </a:solidFill>
                <a:effectLst/>
                <a:uFillTx/>
                <a:latin typeface="Century Gothic"/>
              </a:rPr>
              <a:t>Задачи исследования: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entury Gothic"/>
              </a:rPr>
              <a:t>оценка открытости и доступности информации об организации культуры; 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entury Gothic"/>
              </a:rPr>
              <a:t>оценка комфортности условий предоставления услуг; 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entury Gothic"/>
              </a:rPr>
              <a:t>оценка доступности услуг для инвалидов;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entury Gothic"/>
              </a:rPr>
              <a:t>оценка доброжелательности, вежливости работников организации культуры;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entury Gothic"/>
              </a:rPr>
              <a:t>оценка удовлетворенности условиями осуществления деятельности организаций культуры.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6" name="Прямоугольник 15"/>
          <p:cNvSpPr/>
          <p:nvPr/>
        </p:nvSpPr>
        <p:spPr>
          <a:xfrm>
            <a:off x="297360" y="4689360"/>
            <a:ext cx="8548560" cy="156924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  <a:spcAft>
                <a:spcPts val="601"/>
              </a:spcAft>
            </a:pPr>
            <a:r>
              <a:rPr b="0" i="1" lang="ru-RU" sz="1600" strike="noStrike" u="none">
                <a:solidFill>
                  <a:schemeClr val="dk1"/>
                </a:solidFill>
                <a:effectLst/>
                <a:uFillTx/>
                <a:latin typeface="Century Gothic"/>
              </a:rPr>
              <a:t>Методика расчета утверждена Единым порядком расчета показателей, характеризующих общие критерии оценки качества условий оказания услуг организациями в сфере культуры, охраны здоровья, образования, социального обслуживания и федеральными учреждениями медико-социальной экспертизы,   утвержденного   приказом  Минтруда  России  от  31 мая  2018  г. № 344н.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CE28960-E073-45AF-AB59-051EE9BD7CC1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" name="PlaceHolder 1"/>
          <p:cNvSpPr>
            <a:spLocks noGrp="1"/>
          </p:cNvSpPr>
          <p:nvPr>
            <p:ph type="sldNum" idx="38"/>
          </p:nvPr>
        </p:nvSpPr>
        <p:spPr>
          <a:xfrm>
            <a:off x="4649040" y="224640"/>
            <a:ext cx="13316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0AB53CE4-0603-422F-8090-A1F3681CDB34}" type="slidenum">
              <a: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rPr>
              <a:t>4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" name="Diagram1"/>
          <p:cNvGraphicFramePr/>
          <p:nvPr>
            <p:extLst>
              <p:ext uri="{D42A27DB-BD31-4B8C-83A1-F6EECF244321}">
                <p14:modId xmlns:p14="http://schemas.microsoft.com/office/powerpoint/2010/main" val="2500187722"/>
              </p:ext>
            </p:extLst>
          </p:nvPr>
        </p:nvGraphicFramePr>
        <p:xfrm>
          <a:off x="539640" y="1700640"/>
          <a:ext cx="7876800" cy="475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668" name="TextBox 12"/>
          <p:cNvSpPr/>
          <p:nvPr/>
        </p:nvSpPr>
        <p:spPr>
          <a:xfrm>
            <a:off x="323640" y="620640"/>
            <a:ext cx="8496720" cy="83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2400" strike="noStrike" u="none">
                <a:solidFill>
                  <a:schemeClr val="accent1">
                    <a:lumMod val="75000"/>
                  </a:schemeClr>
                </a:solidFill>
                <a:effectLst/>
                <a:uFillTx/>
                <a:latin typeface="Century Gothic"/>
              </a:rPr>
              <a:t> Группы показателей независимой оценки качества условий  осуществления  деятельности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TextBox 9"/>
          <p:cNvSpPr/>
          <p:nvPr/>
        </p:nvSpPr>
        <p:spPr>
          <a:xfrm>
            <a:off x="310320" y="641880"/>
            <a:ext cx="8496720" cy="58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3200" strike="noStrike" u="sng">
                <a:solidFill>
                  <a:schemeClr val="accent1">
                    <a:lumMod val="75000"/>
                  </a:schemeClr>
                </a:solidFill>
                <a:effectLst/>
                <a:uFillTx/>
                <a:latin typeface="Century Gothic"/>
              </a:rPr>
              <a:t>Каналы сбора информации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0" name="Прямоугольник 4"/>
          <p:cNvSpPr/>
          <p:nvPr/>
        </p:nvSpPr>
        <p:spPr>
          <a:xfrm>
            <a:off x="146880" y="1268640"/>
            <a:ext cx="8829360" cy="5401080"/>
          </a:xfrm>
          <a:prstGeom prst="rect">
            <a:avLst/>
          </a:prstGeom>
          <a:gradFill rotWithShape="0">
            <a:gsLst>
              <a:gs pos="0">
                <a:srgbClr val="eaf8da"/>
              </a:gs>
              <a:gs pos="40000">
                <a:srgbClr val="c3ff81"/>
              </a:gs>
              <a:gs pos="100000">
                <a:srgbClr val="93c500"/>
              </a:gs>
            </a:gsLst>
            <a:lin ang="5040000"/>
          </a:gradFill>
          <a:ln>
            <a:solidFill>
              <a:srgbClr val="94c600"/>
            </a:solidFill>
            <a:rou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i="1" lang="ru-RU" sz="2000" strike="noStrike" u="sng">
                <a:solidFill>
                  <a:schemeClr val="dk1"/>
                </a:solidFill>
                <a:effectLst/>
                <a:uFillTx/>
                <a:latin typeface="Century Gothic"/>
              </a:rPr>
              <a:t>Для оценки качества предоставления услуг организациями будут использованы следующие источники сбора информации: 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ru-RU" sz="1800" strike="noStrike" u="none">
                <a:solidFill>
                  <a:schemeClr val="dk1"/>
                </a:solidFill>
                <a:effectLst/>
                <a:uFillTx/>
                <a:latin typeface="Century Gothic"/>
              </a:rPr>
              <a:t>а) официальные сайты организаций культуры </a:t>
            </a: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entury Gothic"/>
              </a:rPr>
              <a:t>в информационно-коммуникационной сети «Интернет», </a:t>
            </a:r>
            <a:r>
              <a:rPr b="1" lang="ru-RU" sz="1800" strike="noStrike" u="none">
                <a:solidFill>
                  <a:schemeClr val="dk1"/>
                </a:solidFill>
                <a:effectLst/>
                <a:uFillTx/>
                <a:latin typeface="Century Gothic"/>
              </a:rPr>
              <a:t>информационные стенды </a:t>
            </a: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entury Gothic"/>
              </a:rPr>
              <a:t>в помещениях указанных организаций;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ru-RU" sz="1800" strike="noStrike" u="none">
                <a:solidFill>
                  <a:schemeClr val="dk1"/>
                </a:solidFill>
                <a:effectLst/>
                <a:uFillTx/>
                <a:latin typeface="Century Gothic"/>
              </a:rPr>
              <a:t>б) официальный сайт для размещения информации о государственных и муниципальных учреждениях </a:t>
            </a: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entury Gothic"/>
              </a:rPr>
              <a:t>в сети «Интернет»;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Aft>
                <a:spcPts val="601"/>
              </a:spcAft>
            </a:pPr>
            <a:r>
              <a:rPr b="1" lang="ru-RU" sz="1800" strike="noStrike" u="none">
                <a:solidFill>
                  <a:schemeClr val="dk1"/>
                </a:solidFill>
                <a:effectLst/>
                <a:uFillTx/>
                <a:latin typeface="Century Gothic"/>
              </a:rPr>
              <a:t>в) мнение получателей услуг </a:t>
            </a: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entury Gothic"/>
              </a:rPr>
              <a:t>о качестве условий оказания услуг в целях установления удовлетворенности граждан условиями оказания услуг (интернет-опрос, в том числе на официальном сайте организации культуры);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Aft>
                <a:spcPts val="601"/>
              </a:spcAft>
            </a:pPr>
            <a:r>
              <a:rPr b="1" lang="ru-RU" sz="1800" strike="noStrike" u="none">
                <a:solidFill>
                  <a:schemeClr val="dk1"/>
                </a:solidFill>
                <a:effectLst/>
                <a:uFillTx/>
                <a:latin typeface="Century Gothic"/>
              </a:rPr>
              <a:t>г) запросы </a:t>
            </a: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entury Gothic"/>
              </a:rPr>
              <a:t>в организации культуры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Aft>
                <a:spcPts val="601"/>
              </a:spcAft>
            </a:pP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ru-RU" sz="2000" strike="noStrike" u="none">
                <a:solidFill>
                  <a:schemeClr val="dk1"/>
                </a:solidFill>
                <a:effectLst/>
                <a:uFillTx/>
                <a:latin typeface="Century Gothic"/>
              </a:rPr>
              <a:t>Максимально возможное количество баллов по итогам оценки качества предоставления услуг составляет 100. 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143F02B-399E-4300-83FD-23C17D7E2D93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PlaceHolder 1"/>
          <p:cNvSpPr>
            <a:spLocks noGrp="1"/>
          </p:cNvSpPr>
          <p:nvPr>
            <p:ph type="title"/>
          </p:nvPr>
        </p:nvSpPr>
        <p:spPr>
          <a:xfrm>
            <a:off x="1547640" y="764640"/>
            <a:ext cx="5688360" cy="575640"/>
          </a:xfrm>
          <a:prstGeom prst="rect">
            <a:avLst/>
          </a:prstGeom>
          <a:gradFill rotWithShape="0">
            <a:gsLst>
              <a:gs pos="0">
                <a:srgbClr val="eaf8da"/>
              </a:gs>
              <a:gs pos="40000">
                <a:srgbClr val="c3ff81"/>
              </a:gs>
              <a:gs pos="100000">
                <a:srgbClr val="93c500"/>
              </a:gs>
            </a:gsLst>
            <a:lin ang="5040000"/>
          </a:gradFill>
          <a:ln w="9360">
            <a:solidFill>
              <a:schemeClr val="accent1"/>
            </a:solidFill>
            <a:round/>
          </a:ln>
        </p:spPr>
        <p:txBody>
          <a:bodyPr lIns="91440" rIns="91440" tIns="45720" bIns="45720" anchor="b">
            <a:norm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1" lang="ru-RU" sz="28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Процедурный раздел</a:t>
            </a:r>
            <a:endParaRPr b="0" lang="ru-RU" sz="2800" strike="noStrike" u="non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672" name="Прямоугольник 15"/>
          <p:cNvSpPr/>
          <p:nvPr/>
        </p:nvSpPr>
        <p:spPr>
          <a:xfrm>
            <a:off x="791640" y="5013000"/>
            <a:ext cx="7560360" cy="124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914400">
              <a:lnSpc>
                <a:spcPct val="100000"/>
              </a:lnSpc>
            </a:pPr>
            <a:r>
              <a:rPr b="1" i="1" lang="ru-RU" sz="1500" strike="noStrike" u="none">
                <a:solidFill>
                  <a:schemeClr val="dk1"/>
                </a:solidFill>
                <a:effectLst/>
                <a:uFillTx/>
                <a:latin typeface="Century Gothic"/>
              </a:rPr>
              <a:t>При мониторинге  показателей обследуемых организаций будут привлечены специалисты, имеющие опыт работы по проведению независимой оценки качества, в том числе образовательных организациях, учреждений культуры, социального обслуживания и здравоохранения.  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3" name="TextBox 5"/>
          <p:cNvSpPr/>
          <p:nvPr/>
        </p:nvSpPr>
        <p:spPr>
          <a:xfrm>
            <a:off x="1242720" y="1845000"/>
            <a:ext cx="6641280" cy="264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914400">
              <a:lnSpc>
                <a:spcPct val="115000"/>
              </a:lnSpc>
              <a:tabLst>
                <a:tab algn="l" pos="0"/>
              </a:tabLst>
            </a:pPr>
            <a:r>
              <a:rPr b="1" lang="ru-RU" sz="1500" strike="noStrike" u="none">
                <a:solidFill>
                  <a:schemeClr val="dk1"/>
                </a:solidFill>
                <a:effectLst/>
                <a:uFillTx/>
                <a:latin typeface="Century Gothic (Основной текст)"/>
                <a:ea typeface="Times New Roman"/>
              </a:rPr>
              <a:t>Объем выборочной совокупности респондентов (численность получателей услуг, подлежащих опросу) для выявления мнения граждан о деятельности организации культуры рекомендовано формировать для каждой организации в зависимости от общей численности получателей услуг в течение календарного года, предшествующего году проведения независимой оценки. 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ts val="1755"/>
              </a:lnSpc>
              <a:spcAft>
                <a:spcPts val="1800"/>
              </a:spcAft>
              <a:tabLst>
                <a:tab algn="l" pos="0"/>
              </a:tabLst>
            </a:pPr>
            <a:r>
              <a:rPr b="1" lang="ru-RU" sz="1500" strike="noStrike" u="none">
                <a:solidFill>
                  <a:schemeClr val="dk1"/>
                </a:solidFill>
                <a:effectLst/>
                <a:uFillTx/>
                <a:latin typeface="Century Gothic (Основной текст)"/>
                <a:ea typeface="Times New Roman"/>
              </a:rPr>
              <a:t>Рекомендуемый объем выборочной совокупности составляет 40% от объема генеральной совокупности, но не более 600 респондентов в одной организации.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312C7C4-C387-4299-B61C-36EE96EDC850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PlaceHolder 1"/>
          <p:cNvSpPr>
            <a:spLocks noGrp="1"/>
          </p:cNvSpPr>
          <p:nvPr>
            <p:ph type="title"/>
          </p:nvPr>
        </p:nvSpPr>
        <p:spPr>
          <a:xfrm>
            <a:off x="755640" y="1845000"/>
            <a:ext cx="7236000" cy="4012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1" i="1" lang="ru-RU" sz="4000" strike="noStrike" u="sng">
                <a:solidFill>
                  <a:schemeClr val="accent1">
                    <a:lumMod val="75000"/>
                  </a:schemeClr>
                </a:solidFill>
                <a:effectLst/>
                <a:uFillTx/>
                <a:latin typeface="Century Gothic"/>
              </a:rPr>
              <a:t>Раздел 2. </a:t>
            </a:r>
            <a:br>
              <a:rPr sz="4000"/>
            </a:br>
            <a:br>
              <a:rPr sz="3200"/>
            </a:br>
            <a:r>
              <a:rPr b="1" i="1" lang="ru-RU" sz="3200" strike="noStrike" u="none">
                <a:solidFill>
                  <a:schemeClr val="dk1"/>
                </a:solidFill>
                <a:effectLst/>
                <a:uFillTx/>
                <a:latin typeface="Century Gothic"/>
              </a:rPr>
              <a:t>Оценка качества условий оказания услуг организациями культуры по показателям первой группы «</a:t>
            </a:r>
            <a:r>
              <a:rPr b="1" i="1" lang="ru-RU" sz="3200" strike="noStrike" u="sng">
                <a:solidFill>
                  <a:schemeClr val="dk1"/>
                </a:solidFill>
                <a:effectLst/>
                <a:uFillTx/>
                <a:latin typeface="Century Gothic"/>
              </a:rPr>
              <a:t>Открытость и доступность информации</a:t>
            </a:r>
            <a:r>
              <a:rPr b="1" i="1" lang="ru-RU" sz="3200" strike="noStrike" u="none">
                <a:solidFill>
                  <a:schemeClr val="dk1"/>
                </a:solidFill>
                <a:effectLst/>
                <a:uFillTx/>
                <a:latin typeface="Century Gothic"/>
              </a:rPr>
              <a:t>»</a:t>
            </a:r>
            <a:endParaRPr b="0" lang="ru-RU" sz="3200" strike="noStrike" u="non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00F54CD-BE29-4CA6-9B7A-2269EAD5CF6C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" name="PlaceHolder 1"/>
          <p:cNvSpPr>
            <a:spLocks noGrp="1"/>
          </p:cNvSpPr>
          <p:nvPr>
            <p:ph type="sldNum" idx="39"/>
          </p:nvPr>
        </p:nvSpPr>
        <p:spPr>
          <a:xfrm>
            <a:off x="4644000" y="0"/>
            <a:ext cx="13316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DF22EFB9-B0E2-4D2C-B2E4-B4E506283C26}" type="slidenum">
              <a:rPr b="0" lang="ru-RU" sz="1200" strike="noStrike" u="none">
                <a:solidFill>
                  <a:srgbClr val="fefefe"/>
                </a:solidFill>
                <a:effectLst/>
                <a:uFillTx/>
                <a:latin typeface="Century Gothic"/>
              </a:rPr>
              <a:t>7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6" name="PlaceHolder 2"/>
          <p:cNvSpPr>
            <a:spLocks noGrp="1"/>
          </p:cNvSpPr>
          <p:nvPr>
            <p:ph type="title"/>
          </p:nvPr>
        </p:nvSpPr>
        <p:spPr>
          <a:xfrm>
            <a:off x="395640" y="332640"/>
            <a:ext cx="8373240" cy="1186200"/>
          </a:xfrm>
          <a:prstGeom prst="rect">
            <a:avLst/>
          </a:prstGeom>
          <a:gradFill rotWithShape="0">
            <a:gsLst>
              <a:gs pos="0">
                <a:srgbClr val="94c600"/>
              </a:gs>
              <a:gs pos="100000">
                <a:srgbClr val="759d00"/>
              </a:gs>
            </a:gsLst>
            <a:lin ang="5400000"/>
          </a:gradFill>
          <a:ln w="0">
            <a:noFill/>
          </a:ln>
          <a:effectLst>
            <a:outerShdw dist="50760" dir="5400000" blurRad="44280" rotWithShape="0">
              <a:srgbClr val="000000">
                <a:alpha val="34000"/>
              </a:srgbClr>
            </a:outerShdw>
          </a:effectLst>
        </p:spPr>
        <p:txBody>
          <a:bodyPr lIns="91440" rIns="91440" tIns="45720" bIns="45720" anchor="b">
            <a:normAutofit/>
          </a:bodyPr>
          <a:p>
            <a:pPr indent="0" defTabSz="914400">
              <a:lnSpc>
                <a:spcPct val="100000"/>
              </a:lnSpc>
              <a:buNone/>
            </a:pPr>
            <a:r>
              <a:rPr b="1" lang="ru-RU" sz="2500" strike="noStrike" u="none">
                <a:solidFill>
                  <a:schemeClr val="lt1"/>
                </a:solidFill>
                <a:effectLst/>
                <a:uFillTx/>
                <a:latin typeface="Century Gothic"/>
              </a:rPr>
              <a:t>Первая группа критериев: </a:t>
            </a:r>
            <a:r>
              <a:rPr b="1" i="1" lang="ru-RU" sz="2500" strike="noStrike" u="sng">
                <a:solidFill>
                  <a:schemeClr val="lt1"/>
                </a:solidFill>
                <a:effectLst/>
                <a:uFillTx/>
                <a:latin typeface="Century Gothic"/>
              </a:rPr>
              <a:t>Открытость и доступность информации </a:t>
            </a:r>
            <a:br>
              <a:rPr sz="2500"/>
            </a:br>
            <a:r>
              <a:rPr b="1" lang="ru-RU" sz="1800" strike="noStrike" u="none">
                <a:solidFill>
                  <a:schemeClr val="lt1"/>
                </a:solidFill>
                <a:effectLst/>
                <a:uFillTx/>
                <a:latin typeface="Century Gothic"/>
              </a:rPr>
              <a:t>(максимальное  количество баллов </a:t>
            </a:r>
            <a:r>
              <a:rPr b="0" lang="ru-RU" sz="1600" strike="noStrike" u="none">
                <a:solidFill>
                  <a:schemeClr val="dk2"/>
                </a:solidFill>
                <a:effectLst/>
                <a:uFillTx/>
                <a:latin typeface="Century Gothic"/>
              </a:rPr>
              <a:t>–</a:t>
            </a:r>
            <a:r>
              <a:rPr b="1" lang="ru-RU" sz="1800" strike="noStrike" u="none">
                <a:solidFill>
                  <a:schemeClr val="lt1"/>
                </a:solidFill>
                <a:effectLst/>
                <a:uFillTx/>
                <a:latin typeface="Century Gothic"/>
              </a:rPr>
              <a:t> 100)</a:t>
            </a:r>
            <a:endParaRPr b="0" lang="ru-RU" sz="1800" strike="noStrike" u="non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graphicFrame>
        <p:nvGraphicFramePr>
          <p:cNvPr id="2" name="Diagram2"/>
          <p:cNvGraphicFramePr/>
          <p:nvPr>
            <p:extLst>
              <p:ext uri="{D42A27DB-BD31-4B8C-83A1-F6EECF244321}">
                <p14:modId xmlns:p14="http://schemas.microsoft.com/office/powerpoint/2010/main" val="1652514600"/>
              </p:ext>
            </p:extLst>
          </p:nvPr>
        </p:nvGraphicFramePr>
        <p:xfrm>
          <a:off x="0" y="1484640"/>
          <a:ext cx="8892000" cy="537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_rels/theme1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theme1.xml><?xml version="1.0" encoding="utf-8"?>
<a:theme xmlns:a="http://schemas.openxmlformats.org/drawingml/2006/main" xmlns:r="http://schemas.openxmlformats.org/officeDocument/2006/relationships" name="Остин">
  <a:themeElements>
    <a:clrScheme name="Остин">
      <a:dk1>
        <a:srgbClr val="000000"/>
      </a:dk1>
      <a:lt1>
        <a:srgbClr val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 pitchFamily="0" charset="1"/>
        <a:ea typeface=""/>
        <a:cs typeface=""/>
      </a:majorFont>
      <a:minorFont>
        <a:latin typeface="Century Gothic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20000"/>
                <a:lumMod val="98000"/>
              </a:schemeClr>
            </a:gs>
            <a:gs pos="40000">
              <a:schemeClr val="phClr">
                <a:tint val="30000"/>
                <a:lumMod val="84000"/>
              </a:schemeClr>
            </a:gs>
            <a:gs pos="100000">
              <a:schemeClr val="phClr">
                <a:tint val="100000"/>
                <a:lumMod val="100000"/>
              </a:schemeClr>
            </a:gs>
          </a:gsLst>
          <a:lin ang="5040000" scaled="1"/>
          <a:tileRect l="0" t="0" r="0" b="0"/>
        </a:gradFill>
        <a:gradFill>
          <a:gsLst>
            <a:gs pos="0">
              <a:schemeClr val="phClr"/>
            </a:gs>
            <a:gs pos="100000">
              <a:schemeClr val="phClr">
                <a:shade val="75000"/>
                <a:lumMod val="90000"/>
              </a:schemeClr>
            </a:gs>
          </a:gsLst>
          <a:lin ang="5400000" scaled="0"/>
          <a:tileRect l="0" t="0" r="0" b="0"/>
        </a:gradFill>
      </a:fillStyleLst>
      <a:lnStyleLst>
        <a:ln w="9525" cap="flat" cmpd="sng" algn="ctr">
          <a:prstDash val="solid"/>
        </a:ln>
        <a:ln w="15875" cap="flat" cmpd="sng" algn="ctr">
          <a:prstDash val="solid"/>
        </a:ln>
        <a:ln w="2222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94000"/>
                <a:lumMod val="96000"/>
              </a:schemeClr>
            </a:gs>
            <a:gs pos="62000">
              <a:schemeClr val="phClr">
                <a:tint val="92000"/>
                <a:shade val="66000"/>
                <a:lumMod val="80000"/>
              </a:schemeClr>
            </a:gs>
            <a:gs pos="100000">
              <a:schemeClr val="phClr">
                <a:tint val="89000"/>
                <a:shade val="62000"/>
                <a:lumMod val="72000"/>
              </a:schemeClr>
            </a:gs>
          </a:gsLst>
          <a:lin ang="5400000" scaled="0"/>
          <a:tileRect l="0" t="0" r="0" b="0"/>
        </a:gradFill>
        <a:blipFill rotWithShape="1">
          <a:blip r:embed="rId1"/>
          <a:srcRect l="0" t="0" r="0" b="0"/>
          <a:tile tx="0" ty="0" sx="100000" sy="100000" flip="none" algn="tl"/>
        </a:blip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(1)</Template>
  <TotalTime>21400</TotalTime>
  <Application>LibreOffice/25.2.6.2$Linux_X86_64 LibreOffice_project/520$Build-2</Application>
  <AppVersion>15.0000</AppVersion>
  <Words>1368</Words>
  <Paragraphs>201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2014-11-27T16:38:27Z</dcterms:created>
  <dc:creator>г</dc:creator>
  <dc:description/>
  <dc:language>ru-RU</dc:language>
  <cp:lastModifiedBy>Кузнецов Александр</cp:lastModifiedBy>
  <cp:lastPrinted>2021-11-24T01:12:04Z</cp:lastPrinted>
  <dcterms:modified xsi:type="dcterms:W3CDTF">2026-06-10T09:45:31Z</dcterms:modified>
  <cp:revision>435</cp:revision>
  <dc:subject/>
  <dc:title>Общество с ограниченной ответственностью «Демиург»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5</vt:i4>
  </property>
  <property fmtid="{D5CDD505-2E9C-101B-9397-08002B2CF9AE}" pid="3" name="PresentationFormat">
    <vt:lpwstr>Экран (4:3)</vt:lpwstr>
  </property>
  <property fmtid="{D5CDD505-2E9C-101B-9397-08002B2CF9AE}" pid="4" name="Slides">
    <vt:i4>18</vt:i4>
  </property>
</Properties>
</file>